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sldIdLst>
    <p:sldId id="256" r:id="rId4"/>
  </p:sldIdLst>
  <p:sldSz cx="43891200" cy="32918400"/>
  <p:notesSz cx="7010400" cy="9296400"/>
  <p:defaultTextStyle>
    <a:defPPr>
      <a:defRPr lang="en-US"/>
    </a:defPPr>
    <a:lvl1pPr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1pPr>
    <a:lvl2pPr marL="455613" indent="1588"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2pPr>
    <a:lvl3pPr marL="912813" indent="1588"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3pPr>
    <a:lvl4pPr marL="1370013" indent="1588"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4pPr>
    <a:lvl5pPr marL="1827213" indent="1588"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5pPr>
    <a:lvl6pPr marL="2286000" algn="l" defTabSz="914400" rtl="0" eaLnBrk="1" latinLnBrk="0" hangingPunct="1">
      <a:defRPr sz="2900" kern="1200">
        <a:solidFill>
          <a:schemeClr val="tx1"/>
        </a:solidFill>
        <a:latin typeface="Arial Narrow" panose="020B0606020202030204" pitchFamily="34" charset="0"/>
        <a:ea typeface="+mn-ea"/>
        <a:cs typeface="+mn-cs"/>
      </a:defRPr>
    </a:lvl6pPr>
    <a:lvl7pPr marL="2743200" algn="l" defTabSz="914400" rtl="0" eaLnBrk="1" latinLnBrk="0" hangingPunct="1">
      <a:defRPr sz="2900" kern="1200">
        <a:solidFill>
          <a:schemeClr val="tx1"/>
        </a:solidFill>
        <a:latin typeface="Arial Narrow" panose="020B0606020202030204" pitchFamily="34" charset="0"/>
        <a:ea typeface="+mn-ea"/>
        <a:cs typeface="+mn-cs"/>
      </a:defRPr>
    </a:lvl7pPr>
    <a:lvl8pPr marL="3200400" algn="l" defTabSz="914400" rtl="0" eaLnBrk="1" latinLnBrk="0" hangingPunct="1">
      <a:defRPr sz="2900" kern="1200">
        <a:solidFill>
          <a:schemeClr val="tx1"/>
        </a:solidFill>
        <a:latin typeface="Arial Narrow" panose="020B0606020202030204" pitchFamily="34" charset="0"/>
        <a:ea typeface="+mn-ea"/>
        <a:cs typeface="+mn-cs"/>
      </a:defRPr>
    </a:lvl8pPr>
    <a:lvl9pPr marL="3657600" algn="l" defTabSz="914400" rtl="0" eaLnBrk="1" latinLnBrk="0" hangingPunct="1">
      <a:defRPr sz="29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4512">
          <p15:clr>
            <a:srgbClr val="A4A3A4"/>
          </p15:clr>
        </p15:guide>
        <p15:guide id="2" orient="horz" pos="20285">
          <p15:clr>
            <a:srgbClr val="A4A3A4"/>
          </p15:clr>
        </p15:guide>
        <p15:guide id="3" pos="437">
          <p15:clr>
            <a:srgbClr val="A4A3A4"/>
          </p15:clr>
        </p15:guide>
        <p15:guide id="4" pos="6725">
          <p15:clr>
            <a:srgbClr val="A4A3A4"/>
          </p15:clr>
        </p15:guide>
        <p15:guide id="5" pos="7238">
          <p15:clr>
            <a:srgbClr val="A4A3A4"/>
          </p15:clr>
        </p15:guide>
        <p15:guide id="6" pos="13526">
          <p15:clr>
            <a:srgbClr val="A4A3A4"/>
          </p15:clr>
        </p15:guide>
        <p15:guide id="7" pos="14030">
          <p15:clr>
            <a:srgbClr val="A4A3A4"/>
          </p15:clr>
        </p15:guide>
        <p15:guide id="8" pos="20318">
          <p15:clr>
            <a:srgbClr val="A4A3A4"/>
          </p15:clr>
        </p15:guide>
        <p15:guide id="9" pos="20837">
          <p15:clr>
            <a:srgbClr val="A4A3A4"/>
          </p15:clr>
        </p15:guide>
        <p15:guide id="10" pos="27125">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9F6B61-226D-140E-3107-CDCE57012FFD}" name="Schroyer, Colin A." initials="SA" userId="S::110473014@thiel.edu::2d5af066-4083-4cae-9ec7-c1285cab815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008"/>
    <a:srgbClr val="000000"/>
    <a:srgbClr val="3333FF"/>
    <a:srgbClr val="993366"/>
    <a:srgbClr val="D7C3D5"/>
    <a:srgbClr val="F8F8F8"/>
    <a:srgbClr val="DCCADB"/>
    <a:srgbClr val="EAC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404B8E-F0D5-E496-D56D-6DB65A90BF94}" v="20" dt="2023-09-11T01:53:09.212"/>
    <p1510:client id="{42B23353-7E85-065F-BBF8-9753C937F4F5}" v="6" dt="2023-09-10T14:18:36.366"/>
    <p1510:client id="{6A9F1E33-68F7-C5AC-7C7E-3A11EACBB08B}" v="4194" dt="2023-08-23T02:51:32.056"/>
    <p1510:client id="{CD7B9135-74AF-404F-9BDB-96DD94D96BB3}" v="26" dt="2022-11-15T15:13:12.279"/>
    <p1510:client id="{E92FF6ED-5AAD-CA41-4B74-9D5EC3ECA5F7}" v="3" dt="2023-09-07T23:49:31.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9880" autoAdjust="0"/>
  </p:normalViewPr>
  <p:slideViewPr>
    <p:cSldViewPr snapToObjects="1">
      <p:cViewPr varScale="1">
        <p:scale>
          <a:sx n="12" d="100"/>
          <a:sy n="12" d="100"/>
        </p:scale>
        <p:origin x="1732" y="112"/>
      </p:cViewPr>
      <p:guideLst>
        <p:guide orient="horz" pos="4512"/>
        <p:guide orient="horz" pos="20285"/>
        <p:guide pos="437"/>
        <p:guide pos="6725"/>
        <p:guide pos="7238"/>
        <p:guide pos="13526"/>
        <p:guide pos="14030"/>
        <p:guide pos="20318"/>
        <p:guide pos="20837"/>
        <p:guide pos="27125"/>
      </p:guideLst>
    </p:cSldViewPr>
  </p:slideViewPr>
  <p:notesTextViewPr>
    <p:cViewPr>
      <p:scale>
        <a:sx n="100" d="100"/>
        <a:sy n="100" d="100"/>
      </p:scale>
      <p:origin x="0" y="0"/>
    </p:cViewPr>
  </p:notesTextViewPr>
  <p:sorterViewPr>
    <p:cViewPr>
      <p:scale>
        <a:sx n="66" d="100"/>
        <a:sy n="66" d="100"/>
      </p:scale>
      <p:origin x="0" y="2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62F50DB2-83A9-4A09-B87C-C8035AB15698}"/>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50531" name="Rectangle 3">
            <a:extLst>
              <a:ext uri="{FF2B5EF4-FFF2-40B4-BE49-F238E27FC236}">
                <a16:creationId xmlns:a16="http://schemas.microsoft.com/office/drawing/2014/main" id="{8AF852F6-830A-473A-9155-6D71429CB297}"/>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4100" name="Rectangle 4">
            <a:extLst>
              <a:ext uri="{FF2B5EF4-FFF2-40B4-BE49-F238E27FC236}">
                <a16:creationId xmlns:a16="http://schemas.microsoft.com/office/drawing/2014/main" id="{8006422C-BDDD-814F-9EF2-179879381C2A}"/>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AF7EFD22-FEDD-493D-8D80-8734C0D336ED}"/>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DD776EA6-CEAA-46CB-A3A1-0F3A35C55165}"/>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50535" name="Rectangle 7">
            <a:extLst>
              <a:ext uri="{FF2B5EF4-FFF2-40B4-BE49-F238E27FC236}">
                <a16:creationId xmlns:a16="http://schemas.microsoft.com/office/drawing/2014/main" id="{CCD88557-4DE8-4604-A729-04D128BB40D4}"/>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panose="020B0604020202020204" pitchFamily="34" charset="0"/>
              </a:defRPr>
            </a:lvl1pPr>
          </a:lstStyle>
          <a:p>
            <a:fld id="{03EE6704-4CA3-4167-B9ED-FFE07959E5F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5613" algn="l" rtl="0" eaLnBrk="0" fontAlgn="base" hangingPunct="0">
      <a:spcBef>
        <a:spcPct val="30000"/>
      </a:spcBef>
      <a:spcAft>
        <a:spcPct val="0"/>
      </a:spcAft>
      <a:defRPr sz="1000" kern="1200">
        <a:solidFill>
          <a:schemeClr val="tx1"/>
        </a:solidFill>
        <a:latin typeface="Arial" charset="0"/>
        <a:ea typeface="+mn-ea"/>
        <a:cs typeface="+mn-cs"/>
      </a:defRPr>
    </a:lvl2pPr>
    <a:lvl3pPr marL="912813" algn="l" rtl="0" eaLnBrk="0" fontAlgn="base" hangingPunct="0">
      <a:spcBef>
        <a:spcPct val="30000"/>
      </a:spcBef>
      <a:spcAft>
        <a:spcPct val="0"/>
      </a:spcAft>
      <a:defRPr sz="1000" kern="1200">
        <a:solidFill>
          <a:schemeClr val="tx1"/>
        </a:solidFill>
        <a:latin typeface="Arial" charset="0"/>
        <a:ea typeface="+mn-ea"/>
        <a:cs typeface="+mn-cs"/>
      </a:defRPr>
    </a:lvl3pPr>
    <a:lvl4pPr marL="1370013" algn="l" rtl="0" eaLnBrk="0" fontAlgn="base" hangingPunct="0">
      <a:spcBef>
        <a:spcPct val="30000"/>
      </a:spcBef>
      <a:spcAft>
        <a:spcPct val="0"/>
      </a:spcAft>
      <a:defRPr sz="1000" kern="1200">
        <a:solidFill>
          <a:schemeClr val="tx1"/>
        </a:solidFill>
        <a:latin typeface="Arial" charset="0"/>
        <a:ea typeface="+mn-ea"/>
        <a:cs typeface="+mn-cs"/>
      </a:defRPr>
    </a:lvl4pPr>
    <a:lvl5pPr marL="1827213" algn="l" rtl="0" eaLnBrk="0" fontAlgn="base" hangingPunct="0">
      <a:spcBef>
        <a:spcPct val="30000"/>
      </a:spcBef>
      <a:spcAft>
        <a:spcPct val="0"/>
      </a:spcAft>
      <a:defRPr sz="1000" kern="1200">
        <a:solidFill>
          <a:schemeClr val="tx1"/>
        </a:solidFill>
        <a:latin typeface="Arial" charset="0"/>
        <a:ea typeface="+mn-ea"/>
        <a:cs typeface="+mn-cs"/>
      </a:defRPr>
    </a:lvl5pPr>
    <a:lvl6pPr marL="2285270" algn="l" defTabSz="914112" rtl="0" eaLnBrk="1" latinLnBrk="0" hangingPunct="1">
      <a:defRPr sz="1000" kern="1200">
        <a:solidFill>
          <a:schemeClr val="tx1"/>
        </a:solidFill>
        <a:latin typeface="+mn-lt"/>
        <a:ea typeface="+mn-ea"/>
        <a:cs typeface="+mn-cs"/>
      </a:defRPr>
    </a:lvl6pPr>
    <a:lvl7pPr marL="2742326" algn="l" defTabSz="914112" rtl="0" eaLnBrk="1" latinLnBrk="0" hangingPunct="1">
      <a:defRPr sz="1000" kern="1200">
        <a:solidFill>
          <a:schemeClr val="tx1"/>
        </a:solidFill>
        <a:latin typeface="+mn-lt"/>
        <a:ea typeface="+mn-ea"/>
        <a:cs typeface="+mn-cs"/>
      </a:defRPr>
    </a:lvl7pPr>
    <a:lvl8pPr marL="3199373" algn="l" defTabSz="914112" rtl="0" eaLnBrk="1" latinLnBrk="0" hangingPunct="1">
      <a:defRPr sz="1000" kern="1200">
        <a:solidFill>
          <a:schemeClr val="tx1"/>
        </a:solidFill>
        <a:latin typeface="+mn-lt"/>
        <a:ea typeface="+mn-ea"/>
        <a:cs typeface="+mn-cs"/>
      </a:defRPr>
    </a:lvl8pPr>
    <a:lvl9pPr marL="3656429" algn="l" defTabSz="91411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E0B6DCE-0ACB-E2C3-4E3A-349BECDCE8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B13B1158-7AFF-4A03-8ACB-10C2EDD576A4}" type="slidenum">
              <a:rPr lang="en-US" altLang="en-US" sz="1200"/>
              <a:pPr>
                <a:spcBef>
                  <a:spcPct val="0"/>
                </a:spcBef>
              </a:pPr>
              <a:t>1</a:t>
            </a:fld>
            <a:endParaRPr lang="en-US" altLang="en-US" sz="1200"/>
          </a:p>
        </p:txBody>
      </p:sp>
      <p:sp>
        <p:nvSpPr>
          <p:cNvPr id="6147" name="Rectangle 2">
            <a:extLst>
              <a:ext uri="{FF2B5EF4-FFF2-40B4-BE49-F238E27FC236}">
                <a16:creationId xmlns:a16="http://schemas.microsoft.com/office/drawing/2014/main" id="{E41C5200-A40C-B4A2-A5D6-7E4FDB2BDCE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B1EED252-52A4-9587-22A3-15AB59513A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86" y="10226678"/>
            <a:ext cx="37306248" cy="7054848"/>
          </a:xfrm>
        </p:spPr>
        <p:txBody>
          <a:bodyPr/>
          <a:lstStyle/>
          <a:p>
            <a:r>
              <a:rPr lang="en-US"/>
              <a:t>Click to edit Master title style</a:t>
            </a:r>
          </a:p>
        </p:txBody>
      </p:sp>
      <p:sp>
        <p:nvSpPr>
          <p:cNvPr id="3" name="Subtitle 2"/>
          <p:cNvSpPr>
            <a:spLocks noGrp="1"/>
          </p:cNvSpPr>
          <p:nvPr>
            <p:ph type="subTitle" idx="1"/>
          </p:nvPr>
        </p:nvSpPr>
        <p:spPr>
          <a:xfrm>
            <a:off x="6583363" y="18653134"/>
            <a:ext cx="30724474" cy="8413752"/>
          </a:xfrm>
        </p:spPr>
        <p:txBody>
          <a:bodyPr/>
          <a:lstStyle>
            <a:lvl1pPr marL="0" indent="0" algn="ctr">
              <a:buNone/>
              <a:defRPr/>
            </a:lvl1pPr>
            <a:lvl2pPr marL="457056" indent="0" algn="ctr">
              <a:buNone/>
              <a:defRPr/>
            </a:lvl2pPr>
            <a:lvl3pPr marL="914112" indent="0" algn="ctr">
              <a:buNone/>
              <a:defRPr/>
            </a:lvl3pPr>
            <a:lvl4pPr marL="1371158" indent="0" algn="ctr">
              <a:buNone/>
              <a:defRPr/>
            </a:lvl4pPr>
            <a:lvl5pPr marL="1828214" indent="0" algn="ctr">
              <a:buNone/>
              <a:defRPr/>
            </a:lvl5pPr>
            <a:lvl6pPr marL="2285270" indent="0" algn="ctr">
              <a:buNone/>
              <a:defRPr/>
            </a:lvl6pPr>
            <a:lvl7pPr marL="2742326" indent="0" algn="ctr">
              <a:buNone/>
              <a:defRPr/>
            </a:lvl7pPr>
            <a:lvl8pPr marL="3199373" indent="0" algn="ctr">
              <a:buNone/>
              <a:defRPr/>
            </a:lvl8pPr>
            <a:lvl9pPr marL="3656429" indent="0" algn="ctr">
              <a:buNone/>
              <a:defRPr/>
            </a:lvl9pPr>
          </a:lstStyle>
          <a:p>
            <a:r>
              <a:rPr lang="en-US"/>
              <a:t>Click to edit Master subtitle style</a:t>
            </a:r>
          </a:p>
        </p:txBody>
      </p:sp>
    </p:spTree>
    <p:extLst>
      <p:ext uri="{BB962C8B-B14F-4D97-AF65-F5344CB8AC3E}">
        <p14:creationId xmlns:p14="http://schemas.microsoft.com/office/powerpoint/2010/main" val="157072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468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82" y="1273176"/>
            <a:ext cx="10547352" cy="309292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9" y="1273176"/>
            <a:ext cx="31491235" cy="309292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794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86" y="10226678"/>
            <a:ext cx="37306248" cy="7054848"/>
          </a:xfrm>
        </p:spPr>
        <p:txBody>
          <a:bodyPr/>
          <a:lstStyle/>
          <a:p>
            <a:r>
              <a:rPr lang="en-US"/>
              <a:t>Click to edit Master title style</a:t>
            </a:r>
          </a:p>
        </p:txBody>
      </p:sp>
      <p:sp>
        <p:nvSpPr>
          <p:cNvPr id="3" name="Subtitle 2"/>
          <p:cNvSpPr>
            <a:spLocks noGrp="1"/>
          </p:cNvSpPr>
          <p:nvPr>
            <p:ph type="subTitle" idx="1"/>
          </p:nvPr>
        </p:nvSpPr>
        <p:spPr>
          <a:xfrm>
            <a:off x="6583363" y="18653134"/>
            <a:ext cx="30724474" cy="8413752"/>
          </a:xfrm>
        </p:spPr>
        <p:txBody>
          <a:bodyPr/>
          <a:lstStyle>
            <a:lvl1pPr marL="0" indent="0" algn="ctr">
              <a:buNone/>
              <a:defRPr/>
            </a:lvl1pPr>
            <a:lvl2pPr marL="457056" indent="0" algn="ctr">
              <a:buNone/>
              <a:defRPr/>
            </a:lvl2pPr>
            <a:lvl3pPr marL="914112" indent="0" algn="ctr">
              <a:buNone/>
              <a:defRPr/>
            </a:lvl3pPr>
            <a:lvl4pPr marL="1371158" indent="0" algn="ctr">
              <a:buNone/>
              <a:defRPr/>
            </a:lvl4pPr>
            <a:lvl5pPr marL="1828214" indent="0" algn="ctr">
              <a:buNone/>
              <a:defRPr/>
            </a:lvl5pPr>
            <a:lvl6pPr marL="2285270" indent="0" algn="ctr">
              <a:buNone/>
              <a:defRPr/>
            </a:lvl6pPr>
            <a:lvl7pPr marL="2742326" indent="0" algn="ctr">
              <a:buNone/>
              <a:defRPr/>
            </a:lvl7pPr>
            <a:lvl8pPr marL="3199373" indent="0" algn="ctr">
              <a:buNone/>
              <a:defRPr/>
            </a:lvl8pPr>
            <a:lvl9pPr marL="3656429" indent="0" algn="ctr">
              <a:buNone/>
              <a:defRPr/>
            </a:lvl9pPr>
          </a:lstStyle>
          <a:p>
            <a:r>
              <a:rPr lang="en-US"/>
              <a:t>Click to edit Master subtitle style</a:t>
            </a:r>
          </a:p>
        </p:txBody>
      </p:sp>
    </p:spTree>
    <p:extLst>
      <p:ext uri="{BB962C8B-B14F-4D97-AF65-F5344CB8AC3E}">
        <p14:creationId xmlns:p14="http://schemas.microsoft.com/office/powerpoint/2010/main" val="678930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3119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39"/>
            <a:ext cx="37307837" cy="6537326"/>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3467102" y="13952539"/>
            <a:ext cx="37307837" cy="7200902"/>
          </a:xfrm>
        </p:spPr>
        <p:txBody>
          <a:bodyPr anchor="b"/>
          <a:lstStyle>
            <a:lvl1pPr marL="0" indent="0">
              <a:buNone/>
              <a:defRPr sz="1900"/>
            </a:lvl1pPr>
            <a:lvl2pPr marL="457056" indent="0">
              <a:buNone/>
              <a:defRPr sz="1900"/>
            </a:lvl2pPr>
            <a:lvl3pPr marL="914112" indent="0">
              <a:buNone/>
              <a:defRPr sz="1400"/>
            </a:lvl3pPr>
            <a:lvl4pPr marL="1371158" indent="0">
              <a:buNone/>
              <a:defRPr sz="1400"/>
            </a:lvl4pPr>
            <a:lvl5pPr marL="1828214" indent="0">
              <a:buNone/>
              <a:defRPr sz="1400"/>
            </a:lvl5pPr>
            <a:lvl6pPr marL="2285270" indent="0">
              <a:buNone/>
              <a:defRPr sz="1400"/>
            </a:lvl6pPr>
            <a:lvl7pPr marL="2742326" indent="0">
              <a:buNone/>
              <a:defRPr sz="1400"/>
            </a:lvl7pPr>
            <a:lvl8pPr marL="3199373" indent="0">
              <a:buNone/>
              <a:defRPr sz="1400"/>
            </a:lvl8pPr>
            <a:lvl9pPr marL="3656429" indent="0">
              <a:buNone/>
              <a:defRPr sz="1400"/>
            </a:lvl9pPr>
          </a:lstStyle>
          <a:p>
            <a:pPr lvl="0"/>
            <a:r>
              <a:rPr lang="en-US"/>
              <a:t>Click to edit Master text styles</a:t>
            </a:r>
          </a:p>
        </p:txBody>
      </p:sp>
    </p:spTree>
    <p:extLst>
      <p:ext uri="{BB962C8B-B14F-4D97-AF65-F5344CB8AC3E}">
        <p14:creationId xmlns:p14="http://schemas.microsoft.com/office/powerpoint/2010/main" val="1396909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46" y="5638807"/>
            <a:ext cx="4910136"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7"/>
            <a:ext cx="4911725"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6613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34" y="1317624"/>
            <a:ext cx="39503352"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2" y="7369176"/>
            <a:ext cx="19392902"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a:t>Click to edit Master text styles</a:t>
            </a:r>
          </a:p>
        </p:txBody>
      </p:sp>
      <p:sp>
        <p:nvSpPr>
          <p:cNvPr id="4" name="Content Placeholder 3"/>
          <p:cNvSpPr>
            <a:spLocks noGrp="1"/>
          </p:cNvSpPr>
          <p:nvPr>
            <p:ph sz="half" idx="2"/>
          </p:nvPr>
        </p:nvSpPr>
        <p:spPr>
          <a:xfrm>
            <a:off x="2193922" y="10439407"/>
            <a:ext cx="19392902"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44" y="7369176"/>
            <a:ext cx="19400837"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a:t>Click to edit Master text styles</a:t>
            </a:r>
          </a:p>
        </p:txBody>
      </p:sp>
      <p:sp>
        <p:nvSpPr>
          <p:cNvPr id="6" name="Content Placeholder 5"/>
          <p:cNvSpPr>
            <a:spLocks noGrp="1"/>
          </p:cNvSpPr>
          <p:nvPr>
            <p:ph sz="quarter" idx="4"/>
          </p:nvPr>
        </p:nvSpPr>
        <p:spPr>
          <a:xfrm>
            <a:off x="22296444" y="10439407"/>
            <a:ext cx="19400837"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3970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70475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2959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3"/>
            <a:ext cx="14439902" cy="557689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7160874" y="1311274"/>
            <a:ext cx="24536400" cy="28093987"/>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71"/>
            <a:ext cx="14439902" cy="22517102"/>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a:t>Click to edit Master text styles</a:t>
            </a:r>
          </a:p>
        </p:txBody>
      </p:sp>
    </p:spTree>
    <p:extLst>
      <p:ext uri="{BB962C8B-B14F-4D97-AF65-F5344CB8AC3E}">
        <p14:creationId xmlns:p14="http://schemas.microsoft.com/office/powerpoint/2010/main" val="416831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59575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6" y="23042563"/>
            <a:ext cx="26335037" cy="2720976"/>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8602666" y="2941649"/>
            <a:ext cx="26335037" cy="19750085"/>
          </a:xfrm>
        </p:spPr>
        <p:txBody>
          <a:bodyPr/>
          <a:lstStyle>
            <a:lvl1pPr marL="0" indent="0">
              <a:buNone/>
              <a:defRPr sz="3400"/>
            </a:lvl1pPr>
            <a:lvl2pPr marL="457056" indent="0">
              <a:buNone/>
              <a:defRPr sz="2900"/>
            </a:lvl2pPr>
            <a:lvl3pPr marL="914112" indent="0">
              <a:buNone/>
              <a:defRPr sz="2400"/>
            </a:lvl3pPr>
            <a:lvl4pPr marL="1371158" indent="0">
              <a:buNone/>
              <a:defRPr sz="1900"/>
            </a:lvl4pPr>
            <a:lvl5pPr marL="1828214" indent="0">
              <a:buNone/>
              <a:defRPr sz="1900"/>
            </a:lvl5pPr>
            <a:lvl6pPr marL="2285270" indent="0">
              <a:buNone/>
              <a:defRPr sz="1900"/>
            </a:lvl6pPr>
            <a:lvl7pPr marL="2742326" indent="0">
              <a:buNone/>
              <a:defRPr sz="1900"/>
            </a:lvl7pPr>
            <a:lvl8pPr marL="3199373" indent="0">
              <a:buNone/>
              <a:defRPr sz="1900"/>
            </a:lvl8pPr>
            <a:lvl9pPr marL="3656429" indent="0">
              <a:buNone/>
              <a:defRPr sz="1900"/>
            </a:lvl9pPr>
          </a:lstStyle>
          <a:p>
            <a:pPr lvl="0"/>
            <a:endParaRPr lang="en-US" noProof="0"/>
          </a:p>
        </p:txBody>
      </p:sp>
      <p:sp>
        <p:nvSpPr>
          <p:cNvPr id="4" name="Text Placeholder 3"/>
          <p:cNvSpPr>
            <a:spLocks noGrp="1"/>
          </p:cNvSpPr>
          <p:nvPr>
            <p:ph type="body" sz="half" idx="2"/>
          </p:nvPr>
        </p:nvSpPr>
        <p:spPr>
          <a:xfrm>
            <a:off x="8602666" y="25763539"/>
            <a:ext cx="26335037" cy="3862387"/>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a:t>Click to edit Master text styles</a:t>
            </a:r>
          </a:p>
        </p:txBody>
      </p:sp>
    </p:spTree>
    <p:extLst>
      <p:ext uri="{BB962C8B-B14F-4D97-AF65-F5344CB8AC3E}">
        <p14:creationId xmlns:p14="http://schemas.microsoft.com/office/powerpoint/2010/main" val="539601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3212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82" y="1273176"/>
            <a:ext cx="10547352" cy="309292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9" y="1273176"/>
            <a:ext cx="31491235" cy="309292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86890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86" y="10226678"/>
            <a:ext cx="37306248" cy="7054848"/>
          </a:xfrm>
        </p:spPr>
        <p:txBody>
          <a:bodyPr/>
          <a:lstStyle/>
          <a:p>
            <a:r>
              <a:rPr lang="en-US"/>
              <a:t>Click to edit Master title style</a:t>
            </a:r>
          </a:p>
        </p:txBody>
      </p:sp>
      <p:sp>
        <p:nvSpPr>
          <p:cNvPr id="3" name="Subtitle 2"/>
          <p:cNvSpPr>
            <a:spLocks noGrp="1"/>
          </p:cNvSpPr>
          <p:nvPr>
            <p:ph type="subTitle" idx="1"/>
          </p:nvPr>
        </p:nvSpPr>
        <p:spPr>
          <a:xfrm>
            <a:off x="6583363" y="18653134"/>
            <a:ext cx="30724474" cy="8413752"/>
          </a:xfrm>
        </p:spPr>
        <p:txBody>
          <a:bodyPr/>
          <a:lstStyle>
            <a:lvl1pPr marL="0" indent="0" algn="ctr">
              <a:buNone/>
              <a:defRPr/>
            </a:lvl1pPr>
            <a:lvl2pPr marL="457056" indent="0" algn="ctr">
              <a:buNone/>
              <a:defRPr/>
            </a:lvl2pPr>
            <a:lvl3pPr marL="914112" indent="0" algn="ctr">
              <a:buNone/>
              <a:defRPr/>
            </a:lvl3pPr>
            <a:lvl4pPr marL="1371158" indent="0" algn="ctr">
              <a:buNone/>
              <a:defRPr/>
            </a:lvl4pPr>
            <a:lvl5pPr marL="1828214" indent="0" algn="ctr">
              <a:buNone/>
              <a:defRPr/>
            </a:lvl5pPr>
            <a:lvl6pPr marL="2285270" indent="0" algn="ctr">
              <a:buNone/>
              <a:defRPr/>
            </a:lvl6pPr>
            <a:lvl7pPr marL="2742326" indent="0" algn="ctr">
              <a:buNone/>
              <a:defRPr/>
            </a:lvl7pPr>
            <a:lvl8pPr marL="3199373" indent="0" algn="ctr">
              <a:buNone/>
              <a:defRPr/>
            </a:lvl8pPr>
            <a:lvl9pPr marL="3656429" indent="0" algn="ctr">
              <a:buNone/>
              <a:defRPr/>
            </a:lvl9pPr>
          </a:lstStyle>
          <a:p>
            <a:r>
              <a:rPr lang="en-US"/>
              <a:t>Click to edit Master subtitle style</a:t>
            </a:r>
          </a:p>
        </p:txBody>
      </p:sp>
    </p:spTree>
    <p:extLst>
      <p:ext uri="{BB962C8B-B14F-4D97-AF65-F5344CB8AC3E}">
        <p14:creationId xmlns:p14="http://schemas.microsoft.com/office/powerpoint/2010/main" val="8546200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05671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39"/>
            <a:ext cx="37307837" cy="6537326"/>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3467102" y="13952539"/>
            <a:ext cx="37307837" cy="7200902"/>
          </a:xfrm>
        </p:spPr>
        <p:txBody>
          <a:bodyPr anchor="b"/>
          <a:lstStyle>
            <a:lvl1pPr marL="0" indent="0">
              <a:buNone/>
              <a:defRPr sz="1900"/>
            </a:lvl1pPr>
            <a:lvl2pPr marL="457056" indent="0">
              <a:buNone/>
              <a:defRPr sz="1900"/>
            </a:lvl2pPr>
            <a:lvl3pPr marL="914112" indent="0">
              <a:buNone/>
              <a:defRPr sz="1400"/>
            </a:lvl3pPr>
            <a:lvl4pPr marL="1371158" indent="0">
              <a:buNone/>
              <a:defRPr sz="1400"/>
            </a:lvl4pPr>
            <a:lvl5pPr marL="1828214" indent="0">
              <a:buNone/>
              <a:defRPr sz="1400"/>
            </a:lvl5pPr>
            <a:lvl6pPr marL="2285270" indent="0">
              <a:buNone/>
              <a:defRPr sz="1400"/>
            </a:lvl6pPr>
            <a:lvl7pPr marL="2742326" indent="0">
              <a:buNone/>
              <a:defRPr sz="1400"/>
            </a:lvl7pPr>
            <a:lvl8pPr marL="3199373" indent="0">
              <a:buNone/>
              <a:defRPr sz="1400"/>
            </a:lvl8pPr>
            <a:lvl9pPr marL="3656429" indent="0">
              <a:buNone/>
              <a:defRPr sz="1400"/>
            </a:lvl9pPr>
          </a:lstStyle>
          <a:p>
            <a:pPr lvl="0"/>
            <a:r>
              <a:rPr lang="en-US"/>
              <a:t>Click to edit Master text styles</a:t>
            </a:r>
          </a:p>
        </p:txBody>
      </p:sp>
    </p:spTree>
    <p:extLst>
      <p:ext uri="{BB962C8B-B14F-4D97-AF65-F5344CB8AC3E}">
        <p14:creationId xmlns:p14="http://schemas.microsoft.com/office/powerpoint/2010/main" val="2478825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9" y="5638807"/>
            <a:ext cx="21018499"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64646" y="5638807"/>
            <a:ext cx="21020088"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6280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34" y="1317624"/>
            <a:ext cx="39503352"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2" y="7369176"/>
            <a:ext cx="19392902"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a:t>Click to edit Master text styles</a:t>
            </a:r>
          </a:p>
        </p:txBody>
      </p:sp>
      <p:sp>
        <p:nvSpPr>
          <p:cNvPr id="4" name="Content Placeholder 3"/>
          <p:cNvSpPr>
            <a:spLocks noGrp="1"/>
          </p:cNvSpPr>
          <p:nvPr>
            <p:ph sz="half" idx="2"/>
          </p:nvPr>
        </p:nvSpPr>
        <p:spPr>
          <a:xfrm>
            <a:off x="2193922" y="10439407"/>
            <a:ext cx="19392902"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44" y="7369176"/>
            <a:ext cx="19400837"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a:t>Click to edit Master text styles</a:t>
            </a:r>
          </a:p>
        </p:txBody>
      </p:sp>
      <p:sp>
        <p:nvSpPr>
          <p:cNvPr id="6" name="Content Placeholder 5"/>
          <p:cNvSpPr>
            <a:spLocks noGrp="1"/>
          </p:cNvSpPr>
          <p:nvPr>
            <p:ph sz="quarter" idx="4"/>
          </p:nvPr>
        </p:nvSpPr>
        <p:spPr>
          <a:xfrm>
            <a:off x="22296444" y="10439407"/>
            <a:ext cx="19400837"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8522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756918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803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39"/>
            <a:ext cx="37307837" cy="6537326"/>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3467102" y="13952539"/>
            <a:ext cx="37307837" cy="7200902"/>
          </a:xfrm>
        </p:spPr>
        <p:txBody>
          <a:bodyPr anchor="b"/>
          <a:lstStyle>
            <a:lvl1pPr marL="0" indent="0">
              <a:buNone/>
              <a:defRPr sz="1900"/>
            </a:lvl1pPr>
            <a:lvl2pPr marL="457056" indent="0">
              <a:buNone/>
              <a:defRPr sz="1900"/>
            </a:lvl2pPr>
            <a:lvl3pPr marL="914112" indent="0">
              <a:buNone/>
              <a:defRPr sz="1400"/>
            </a:lvl3pPr>
            <a:lvl4pPr marL="1371158" indent="0">
              <a:buNone/>
              <a:defRPr sz="1400"/>
            </a:lvl4pPr>
            <a:lvl5pPr marL="1828214" indent="0">
              <a:buNone/>
              <a:defRPr sz="1400"/>
            </a:lvl5pPr>
            <a:lvl6pPr marL="2285270" indent="0">
              <a:buNone/>
              <a:defRPr sz="1400"/>
            </a:lvl6pPr>
            <a:lvl7pPr marL="2742326" indent="0">
              <a:buNone/>
              <a:defRPr sz="1400"/>
            </a:lvl7pPr>
            <a:lvl8pPr marL="3199373" indent="0">
              <a:buNone/>
              <a:defRPr sz="1400"/>
            </a:lvl8pPr>
            <a:lvl9pPr marL="3656429" indent="0">
              <a:buNone/>
              <a:defRPr sz="1400"/>
            </a:lvl9pPr>
          </a:lstStyle>
          <a:p>
            <a:pPr lvl="0"/>
            <a:r>
              <a:rPr lang="en-US"/>
              <a:t>Click to edit Master text styles</a:t>
            </a:r>
          </a:p>
        </p:txBody>
      </p:sp>
    </p:spTree>
    <p:extLst>
      <p:ext uri="{BB962C8B-B14F-4D97-AF65-F5344CB8AC3E}">
        <p14:creationId xmlns:p14="http://schemas.microsoft.com/office/powerpoint/2010/main" val="30596475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3"/>
            <a:ext cx="14439902" cy="557689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7160874" y="1311274"/>
            <a:ext cx="24536400" cy="28093987"/>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71"/>
            <a:ext cx="14439902" cy="22517102"/>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a:t>Click to edit Master text styles</a:t>
            </a:r>
          </a:p>
        </p:txBody>
      </p:sp>
    </p:spTree>
    <p:extLst>
      <p:ext uri="{BB962C8B-B14F-4D97-AF65-F5344CB8AC3E}">
        <p14:creationId xmlns:p14="http://schemas.microsoft.com/office/powerpoint/2010/main" val="40254928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6" y="23042563"/>
            <a:ext cx="26335037" cy="2720976"/>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8602666" y="2941649"/>
            <a:ext cx="26335037" cy="19750085"/>
          </a:xfrm>
        </p:spPr>
        <p:txBody>
          <a:bodyPr/>
          <a:lstStyle>
            <a:lvl1pPr marL="0" indent="0">
              <a:buNone/>
              <a:defRPr sz="3400"/>
            </a:lvl1pPr>
            <a:lvl2pPr marL="457056" indent="0">
              <a:buNone/>
              <a:defRPr sz="2900"/>
            </a:lvl2pPr>
            <a:lvl3pPr marL="914112" indent="0">
              <a:buNone/>
              <a:defRPr sz="2400"/>
            </a:lvl3pPr>
            <a:lvl4pPr marL="1371158" indent="0">
              <a:buNone/>
              <a:defRPr sz="1900"/>
            </a:lvl4pPr>
            <a:lvl5pPr marL="1828214" indent="0">
              <a:buNone/>
              <a:defRPr sz="1900"/>
            </a:lvl5pPr>
            <a:lvl6pPr marL="2285270" indent="0">
              <a:buNone/>
              <a:defRPr sz="1900"/>
            </a:lvl6pPr>
            <a:lvl7pPr marL="2742326" indent="0">
              <a:buNone/>
              <a:defRPr sz="1900"/>
            </a:lvl7pPr>
            <a:lvl8pPr marL="3199373" indent="0">
              <a:buNone/>
              <a:defRPr sz="1900"/>
            </a:lvl8pPr>
            <a:lvl9pPr marL="3656429" indent="0">
              <a:buNone/>
              <a:defRPr sz="1900"/>
            </a:lvl9pPr>
          </a:lstStyle>
          <a:p>
            <a:pPr lvl="0"/>
            <a:endParaRPr lang="en-US" noProof="0"/>
          </a:p>
        </p:txBody>
      </p:sp>
      <p:sp>
        <p:nvSpPr>
          <p:cNvPr id="4" name="Text Placeholder 3"/>
          <p:cNvSpPr>
            <a:spLocks noGrp="1"/>
          </p:cNvSpPr>
          <p:nvPr>
            <p:ph type="body" sz="half" idx="2"/>
          </p:nvPr>
        </p:nvSpPr>
        <p:spPr>
          <a:xfrm>
            <a:off x="8602666" y="25763539"/>
            <a:ext cx="26335037" cy="3862387"/>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a:t>Click to edit Master text styles</a:t>
            </a:r>
          </a:p>
        </p:txBody>
      </p:sp>
    </p:spTree>
    <p:extLst>
      <p:ext uri="{BB962C8B-B14F-4D97-AF65-F5344CB8AC3E}">
        <p14:creationId xmlns:p14="http://schemas.microsoft.com/office/powerpoint/2010/main" val="1500047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65302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82" y="1273176"/>
            <a:ext cx="10547352" cy="309292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9" y="1273176"/>
            <a:ext cx="31491235" cy="309292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973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46" y="5638807"/>
            <a:ext cx="4910136"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7"/>
            <a:ext cx="4911725"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7982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34" y="1317624"/>
            <a:ext cx="39503352"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2" y="7369176"/>
            <a:ext cx="19392902"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a:t>Click to edit Master text styles</a:t>
            </a:r>
          </a:p>
        </p:txBody>
      </p:sp>
      <p:sp>
        <p:nvSpPr>
          <p:cNvPr id="4" name="Content Placeholder 3"/>
          <p:cNvSpPr>
            <a:spLocks noGrp="1"/>
          </p:cNvSpPr>
          <p:nvPr>
            <p:ph sz="half" idx="2"/>
          </p:nvPr>
        </p:nvSpPr>
        <p:spPr>
          <a:xfrm>
            <a:off x="2193922" y="10439407"/>
            <a:ext cx="19392902"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44" y="7369176"/>
            <a:ext cx="19400837"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a:t>Click to edit Master text styles</a:t>
            </a:r>
          </a:p>
        </p:txBody>
      </p:sp>
      <p:sp>
        <p:nvSpPr>
          <p:cNvPr id="6" name="Content Placeholder 5"/>
          <p:cNvSpPr>
            <a:spLocks noGrp="1"/>
          </p:cNvSpPr>
          <p:nvPr>
            <p:ph sz="quarter" idx="4"/>
          </p:nvPr>
        </p:nvSpPr>
        <p:spPr>
          <a:xfrm>
            <a:off x="22296444" y="10439407"/>
            <a:ext cx="19400837"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64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6986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01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3"/>
            <a:ext cx="14439902" cy="557689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7160874" y="1311274"/>
            <a:ext cx="24536400" cy="28093987"/>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71"/>
            <a:ext cx="14439902" cy="22517102"/>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a:t>Click to edit Master text styles</a:t>
            </a:r>
          </a:p>
        </p:txBody>
      </p:sp>
    </p:spTree>
    <p:extLst>
      <p:ext uri="{BB962C8B-B14F-4D97-AF65-F5344CB8AC3E}">
        <p14:creationId xmlns:p14="http://schemas.microsoft.com/office/powerpoint/2010/main" val="37474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6" y="23042563"/>
            <a:ext cx="26335037" cy="2720976"/>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8602666" y="2941649"/>
            <a:ext cx="26335037" cy="19750085"/>
          </a:xfrm>
        </p:spPr>
        <p:txBody>
          <a:bodyPr/>
          <a:lstStyle>
            <a:lvl1pPr marL="0" indent="0">
              <a:buNone/>
              <a:defRPr sz="3400"/>
            </a:lvl1pPr>
            <a:lvl2pPr marL="457056" indent="0">
              <a:buNone/>
              <a:defRPr sz="2900"/>
            </a:lvl2pPr>
            <a:lvl3pPr marL="914112" indent="0">
              <a:buNone/>
              <a:defRPr sz="2400"/>
            </a:lvl3pPr>
            <a:lvl4pPr marL="1371158" indent="0">
              <a:buNone/>
              <a:defRPr sz="1900"/>
            </a:lvl4pPr>
            <a:lvl5pPr marL="1828214" indent="0">
              <a:buNone/>
              <a:defRPr sz="1900"/>
            </a:lvl5pPr>
            <a:lvl6pPr marL="2285270" indent="0">
              <a:buNone/>
              <a:defRPr sz="1900"/>
            </a:lvl6pPr>
            <a:lvl7pPr marL="2742326" indent="0">
              <a:buNone/>
              <a:defRPr sz="1900"/>
            </a:lvl7pPr>
            <a:lvl8pPr marL="3199373" indent="0">
              <a:buNone/>
              <a:defRPr sz="1900"/>
            </a:lvl8pPr>
            <a:lvl9pPr marL="3656429" indent="0">
              <a:buNone/>
              <a:defRPr sz="1900"/>
            </a:lvl9pPr>
          </a:lstStyle>
          <a:p>
            <a:pPr lvl="0"/>
            <a:endParaRPr lang="en-US" noProof="0"/>
          </a:p>
        </p:txBody>
      </p:sp>
      <p:sp>
        <p:nvSpPr>
          <p:cNvPr id="4" name="Text Placeholder 3"/>
          <p:cNvSpPr>
            <a:spLocks noGrp="1"/>
          </p:cNvSpPr>
          <p:nvPr>
            <p:ph type="body" sz="half" idx="2"/>
          </p:nvPr>
        </p:nvSpPr>
        <p:spPr>
          <a:xfrm>
            <a:off x="8602666" y="25763539"/>
            <a:ext cx="26335037" cy="3862387"/>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a:t>Click to edit Master text styles</a:t>
            </a:r>
          </a:p>
        </p:txBody>
      </p:sp>
    </p:spTree>
    <p:extLst>
      <p:ext uri="{BB962C8B-B14F-4D97-AF65-F5344CB8AC3E}">
        <p14:creationId xmlns:p14="http://schemas.microsoft.com/office/powerpoint/2010/main" val="231828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320033"/>
            </a:gs>
            <a:gs pos="39999">
              <a:srgbClr val="85C2FF"/>
            </a:gs>
            <a:gs pos="70000">
              <a:srgbClr val="C4D6EB"/>
            </a:gs>
            <a:gs pos="100000">
              <a:srgbClr val="FFEBFA"/>
            </a:gs>
          </a:gsLst>
          <a:lin ang="16200000" scaled="1"/>
        </a:gradFill>
        <a:effectLst/>
      </p:bgPr>
    </p:bg>
    <p:spTree>
      <p:nvGrpSpPr>
        <p:cNvPr id="1" name=""/>
        <p:cNvGrpSpPr/>
        <p:nvPr/>
      </p:nvGrpSpPr>
      <p:grpSpPr>
        <a:xfrm>
          <a:off x="0" y="0"/>
          <a:ext cx="0" cy="0"/>
          <a:chOff x="0" y="0"/>
          <a:chExt cx="0" cy="0"/>
        </a:xfrm>
      </p:grpSpPr>
      <p:sp>
        <p:nvSpPr>
          <p:cNvPr id="1026" name="Rectangle 36">
            <a:extLst>
              <a:ext uri="{FF2B5EF4-FFF2-40B4-BE49-F238E27FC236}">
                <a16:creationId xmlns:a16="http://schemas.microsoft.com/office/drawing/2014/main" id="{DF9BDFAA-6303-4619-9441-A88E5ECA634C}"/>
              </a:ext>
            </a:extLst>
          </p:cNvPr>
          <p:cNvSpPr>
            <a:spLocks noChangeArrowheads="1"/>
          </p:cNvSpPr>
          <p:nvPr userDrawn="1"/>
        </p:nvSpPr>
        <p:spPr bwMode="auto">
          <a:xfrm>
            <a:off x="0" y="0"/>
            <a:ext cx="43891200" cy="4800600"/>
          </a:xfrm>
          <a:prstGeom prst="rect">
            <a:avLst/>
          </a:prstGeom>
          <a:solidFill>
            <a:schemeClr val="accent2"/>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27" name="Rectangle 33">
            <a:extLst>
              <a:ext uri="{FF2B5EF4-FFF2-40B4-BE49-F238E27FC236}">
                <a16:creationId xmlns:a16="http://schemas.microsoft.com/office/drawing/2014/main" id="{7870D0F0-93CC-4B49-92E4-1458D9A26B7E}"/>
              </a:ext>
            </a:extLst>
          </p:cNvPr>
          <p:cNvSpPr>
            <a:spLocks noChangeArrowheads="1"/>
          </p:cNvSpPr>
          <p:nvPr userDrawn="1"/>
        </p:nvSpPr>
        <p:spPr bwMode="auto">
          <a:xfrm>
            <a:off x="693738" y="5638800"/>
            <a:ext cx="9974262" cy="26563638"/>
          </a:xfrm>
          <a:prstGeom prst="rect">
            <a:avLst/>
          </a:prstGeom>
          <a:solidFill>
            <a:srgbClr val="FFFFFF"/>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28" name="Rectangle 9">
            <a:extLst>
              <a:ext uri="{FF2B5EF4-FFF2-40B4-BE49-F238E27FC236}">
                <a16:creationId xmlns:a16="http://schemas.microsoft.com/office/drawing/2014/main" id="{5953DCC9-8CD8-4C8B-A120-62C5C5EF009D}"/>
              </a:ext>
            </a:extLst>
          </p:cNvPr>
          <p:cNvSpPr>
            <a:spLocks noChangeArrowheads="1"/>
          </p:cNvSpPr>
          <p:nvPr userDrawn="1"/>
        </p:nvSpPr>
        <p:spPr bwMode="auto">
          <a:xfrm>
            <a:off x="0" y="4800600"/>
            <a:ext cx="43891200" cy="130175"/>
          </a:xfrm>
          <a:prstGeom prst="rect">
            <a:avLst/>
          </a:prstGeom>
          <a:solidFill>
            <a:srgbClr val="660000"/>
          </a:solidFill>
          <a:ln w="152400">
            <a:solidFill>
              <a:srgbClr val="FF9900"/>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29" name="Text Box 14">
            <a:extLst>
              <a:ext uri="{FF2B5EF4-FFF2-40B4-BE49-F238E27FC236}">
                <a16:creationId xmlns:a16="http://schemas.microsoft.com/office/drawing/2014/main" id="{63F8E8F3-45F2-42EE-9AD5-FA1B5381BBCB}"/>
              </a:ext>
            </a:extLst>
          </p:cNvPr>
          <p:cNvSpPr txBox="1">
            <a:spLocks noChangeArrowheads="1"/>
          </p:cNvSpPr>
          <p:nvPr userDrawn="1"/>
        </p:nvSpPr>
        <p:spPr bwMode="auto">
          <a:xfrm>
            <a:off x="609600" y="32445325"/>
            <a:ext cx="2514600" cy="319088"/>
          </a:xfrm>
          <a:prstGeom prst="rect">
            <a:avLst/>
          </a:prstGeom>
          <a:noFill/>
          <a:ln>
            <a:noFill/>
          </a:ln>
        </p:spPr>
        <p:txBody>
          <a:bodyPr lIns="91238" tIns="45605" rIns="91238" bIns="45605">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altLang="en-US" sz="500" b="1">
                <a:solidFill>
                  <a:schemeClr val="bg2"/>
                </a:solidFill>
                <a:latin typeface="Arial" charset="0"/>
              </a:rPr>
              <a:t>TEMPLATE DESIGN © 2008</a:t>
            </a:r>
          </a:p>
          <a:p>
            <a:pPr>
              <a:lnSpc>
                <a:spcPct val="65000"/>
              </a:lnSpc>
              <a:spcBef>
                <a:spcPct val="50000"/>
              </a:spcBef>
              <a:defRPr/>
            </a:pPr>
            <a:r>
              <a:rPr lang="en-US" altLang="en-US" sz="1000" b="1">
                <a:solidFill>
                  <a:schemeClr val="bg2"/>
                </a:solidFill>
                <a:latin typeface="Arial" charset="0"/>
              </a:rPr>
              <a:t>www.PosterPresentations.com</a:t>
            </a:r>
          </a:p>
        </p:txBody>
      </p:sp>
      <p:sp>
        <p:nvSpPr>
          <p:cNvPr id="1030" name="Rectangle 15">
            <a:extLst>
              <a:ext uri="{FF2B5EF4-FFF2-40B4-BE49-F238E27FC236}">
                <a16:creationId xmlns:a16="http://schemas.microsoft.com/office/drawing/2014/main" id="{54DCC6F6-C6A9-7925-87A0-19AC8C3ACEF3}"/>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05" rIns="91238" bIns="45605" numCol="1" anchor="ctr" anchorCtr="0" compatLnSpc="1">
            <a:prstTxWarp prst="textNoShape">
              <a:avLst/>
            </a:prstTxWarp>
          </a:bodyPr>
          <a:lstStyle/>
          <a:p>
            <a:pPr lvl="0"/>
            <a:r>
              <a:rPr lang="en-US" altLang="en-US"/>
              <a:t>Click to edit Master title style</a:t>
            </a:r>
          </a:p>
        </p:txBody>
      </p:sp>
      <p:sp>
        <p:nvSpPr>
          <p:cNvPr id="1031" name="Rectangle 16">
            <a:extLst>
              <a:ext uri="{FF2B5EF4-FFF2-40B4-BE49-F238E27FC236}">
                <a16:creationId xmlns:a16="http://schemas.microsoft.com/office/drawing/2014/main" id="{B9AE714F-239B-4297-7428-3BBF116B70D2}"/>
              </a:ext>
            </a:extLst>
          </p:cNvPr>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264" tIns="456264" rIns="456264" bIns="456264"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2" name="Rectangle 25">
            <a:extLst>
              <a:ext uri="{FF2B5EF4-FFF2-40B4-BE49-F238E27FC236}">
                <a16:creationId xmlns:a16="http://schemas.microsoft.com/office/drawing/2014/main" id="{1604BDA9-CFD5-43BF-A7ED-A36671C671DD}"/>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33" name="Rectangle 32">
            <a:extLst>
              <a:ext uri="{FF2B5EF4-FFF2-40B4-BE49-F238E27FC236}">
                <a16:creationId xmlns:a16="http://schemas.microsoft.com/office/drawing/2014/main" id="{E6D4ADA4-C110-40FF-A6E5-298666C53DC7}"/>
              </a:ext>
            </a:extLst>
          </p:cNvPr>
          <p:cNvSpPr>
            <a:spLocks noChangeArrowheads="1"/>
          </p:cNvSpPr>
          <p:nvPr userDrawn="1"/>
        </p:nvSpPr>
        <p:spPr bwMode="auto">
          <a:xfrm>
            <a:off x="11490325" y="5638800"/>
            <a:ext cx="9982200" cy="26563638"/>
          </a:xfrm>
          <a:prstGeom prst="rect">
            <a:avLst/>
          </a:prstGeom>
          <a:solidFill>
            <a:srgbClr val="FFFFFF"/>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34" name="Rectangle 34">
            <a:extLst>
              <a:ext uri="{FF2B5EF4-FFF2-40B4-BE49-F238E27FC236}">
                <a16:creationId xmlns:a16="http://schemas.microsoft.com/office/drawing/2014/main" id="{A5166A6C-81FE-487D-9CEE-67824D3ADB18}"/>
              </a:ext>
            </a:extLst>
          </p:cNvPr>
          <p:cNvSpPr>
            <a:spLocks noChangeArrowheads="1"/>
          </p:cNvSpPr>
          <p:nvPr userDrawn="1"/>
        </p:nvSpPr>
        <p:spPr bwMode="auto">
          <a:xfrm>
            <a:off x="22272625" y="5638800"/>
            <a:ext cx="9982200" cy="26563638"/>
          </a:xfrm>
          <a:prstGeom prst="rect">
            <a:avLst/>
          </a:prstGeom>
          <a:solidFill>
            <a:srgbClr val="FFFFFF"/>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35" name="Rectangle 35">
            <a:extLst>
              <a:ext uri="{FF2B5EF4-FFF2-40B4-BE49-F238E27FC236}">
                <a16:creationId xmlns:a16="http://schemas.microsoft.com/office/drawing/2014/main" id="{68B0EFA0-C1F3-428B-A507-9ACFA908FB09}"/>
              </a:ext>
            </a:extLst>
          </p:cNvPr>
          <p:cNvSpPr>
            <a:spLocks noChangeArrowheads="1"/>
          </p:cNvSpPr>
          <p:nvPr userDrawn="1"/>
        </p:nvSpPr>
        <p:spPr bwMode="auto">
          <a:xfrm>
            <a:off x="33078738" y="5638800"/>
            <a:ext cx="9982200" cy="26563638"/>
          </a:xfrm>
          <a:prstGeom prst="rect">
            <a:avLst/>
          </a:prstGeom>
          <a:solidFill>
            <a:srgbClr val="FFFFFF"/>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rgbClr val="FFFFFF"/>
          </a:solidFill>
          <a:latin typeface="+mj-lt"/>
          <a:ea typeface="+mj-ea"/>
          <a:cs typeface="+mj-cs"/>
        </a:defRPr>
      </a:lvl1pPr>
      <a:lvl2pPr algn="ctr" rtl="0" eaLnBrk="0" fontAlgn="base" hangingPunct="0">
        <a:spcBef>
          <a:spcPct val="0"/>
        </a:spcBef>
        <a:spcAft>
          <a:spcPct val="0"/>
        </a:spcAft>
        <a:defRPr sz="8600">
          <a:solidFill>
            <a:srgbClr val="FFFFFF"/>
          </a:solidFill>
          <a:latin typeface="Arial Black" pitchFamily="34" charset="0"/>
        </a:defRPr>
      </a:lvl2pPr>
      <a:lvl3pPr algn="ctr" rtl="0" eaLnBrk="0" fontAlgn="base" hangingPunct="0">
        <a:spcBef>
          <a:spcPct val="0"/>
        </a:spcBef>
        <a:spcAft>
          <a:spcPct val="0"/>
        </a:spcAft>
        <a:defRPr sz="8600">
          <a:solidFill>
            <a:srgbClr val="FFFFFF"/>
          </a:solidFill>
          <a:latin typeface="Arial Black" pitchFamily="34" charset="0"/>
        </a:defRPr>
      </a:lvl3pPr>
      <a:lvl4pPr algn="ctr" rtl="0" eaLnBrk="0" fontAlgn="base" hangingPunct="0">
        <a:spcBef>
          <a:spcPct val="0"/>
        </a:spcBef>
        <a:spcAft>
          <a:spcPct val="0"/>
        </a:spcAft>
        <a:defRPr sz="8600">
          <a:solidFill>
            <a:srgbClr val="FFFFFF"/>
          </a:solidFill>
          <a:latin typeface="Arial Black" pitchFamily="34" charset="0"/>
        </a:defRPr>
      </a:lvl4pPr>
      <a:lvl5pPr algn="ctr" rtl="0" eaLnBrk="0" fontAlgn="base" hangingPunct="0">
        <a:spcBef>
          <a:spcPct val="0"/>
        </a:spcBef>
        <a:spcAft>
          <a:spcPct val="0"/>
        </a:spcAft>
        <a:defRPr sz="8600">
          <a:solidFill>
            <a:srgbClr val="FFFFFF"/>
          </a:solidFill>
          <a:latin typeface="Arial Black" pitchFamily="34" charset="0"/>
        </a:defRPr>
      </a:lvl5pPr>
      <a:lvl6pPr marL="457056" algn="ctr" rtl="0" fontAlgn="base">
        <a:spcBef>
          <a:spcPct val="0"/>
        </a:spcBef>
        <a:spcAft>
          <a:spcPct val="0"/>
        </a:spcAft>
        <a:defRPr sz="8600">
          <a:solidFill>
            <a:srgbClr val="FFFFFF"/>
          </a:solidFill>
          <a:latin typeface="Arial Black" pitchFamily="34" charset="0"/>
        </a:defRPr>
      </a:lvl6pPr>
      <a:lvl7pPr marL="914112" algn="ctr" rtl="0" fontAlgn="base">
        <a:spcBef>
          <a:spcPct val="0"/>
        </a:spcBef>
        <a:spcAft>
          <a:spcPct val="0"/>
        </a:spcAft>
        <a:defRPr sz="8600">
          <a:solidFill>
            <a:srgbClr val="FFFFFF"/>
          </a:solidFill>
          <a:latin typeface="Arial Black" pitchFamily="34" charset="0"/>
        </a:defRPr>
      </a:lvl7pPr>
      <a:lvl8pPr marL="1371158" algn="ctr" rtl="0" fontAlgn="base">
        <a:spcBef>
          <a:spcPct val="0"/>
        </a:spcBef>
        <a:spcAft>
          <a:spcPct val="0"/>
        </a:spcAft>
        <a:defRPr sz="8600">
          <a:solidFill>
            <a:srgbClr val="FFFFFF"/>
          </a:solidFill>
          <a:latin typeface="Arial Black" pitchFamily="34" charset="0"/>
        </a:defRPr>
      </a:lvl8pPr>
      <a:lvl9pPr marL="1828214" algn="ctr" rtl="0" fontAlgn="base">
        <a:spcBef>
          <a:spcPct val="0"/>
        </a:spcBef>
        <a:spcAft>
          <a:spcPct val="0"/>
        </a:spcAft>
        <a:defRPr sz="8600">
          <a:solidFill>
            <a:srgbClr val="FFFFFF"/>
          </a:solidFill>
          <a:latin typeface="Arial Black" pitchFamily="34" charset="0"/>
        </a:defRPr>
      </a:lvl9pPr>
    </p:titleStyle>
    <p:bodyStyle>
      <a:lvl1pPr marL="341313" indent="-341313" algn="l" rtl="0" eaLnBrk="0" fontAlgn="base" hangingPunct="0">
        <a:spcBef>
          <a:spcPct val="20000"/>
        </a:spcBef>
        <a:spcAft>
          <a:spcPct val="0"/>
        </a:spcAft>
        <a:buChar char="•"/>
        <a:defRPr sz="29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9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1900">
          <a:solidFill>
            <a:schemeClr val="tx1"/>
          </a:solidFill>
          <a:latin typeface="+mn-lt"/>
        </a:defRPr>
      </a:lvl4pPr>
      <a:lvl5pPr marL="2055813" indent="-227013" algn="l" rtl="0" eaLnBrk="0" fontAlgn="base" hangingPunct="0">
        <a:spcBef>
          <a:spcPct val="20000"/>
        </a:spcBef>
        <a:spcAft>
          <a:spcPct val="0"/>
        </a:spcAft>
        <a:buChar char="»"/>
        <a:defRPr sz="1900">
          <a:solidFill>
            <a:schemeClr val="tx1"/>
          </a:solidFill>
          <a:latin typeface="+mn-lt"/>
        </a:defRPr>
      </a:lvl5pPr>
      <a:lvl6pPr marL="2513794" indent="-228523" algn="l" rtl="0" fontAlgn="base">
        <a:spcBef>
          <a:spcPct val="20000"/>
        </a:spcBef>
        <a:spcAft>
          <a:spcPct val="0"/>
        </a:spcAft>
        <a:buChar char="»"/>
        <a:defRPr sz="1900">
          <a:solidFill>
            <a:schemeClr val="tx1"/>
          </a:solidFill>
          <a:latin typeface="+mn-lt"/>
        </a:defRPr>
      </a:lvl6pPr>
      <a:lvl7pPr marL="2970850" indent="-228523" algn="l" rtl="0" fontAlgn="base">
        <a:spcBef>
          <a:spcPct val="20000"/>
        </a:spcBef>
        <a:spcAft>
          <a:spcPct val="0"/>
        </a:spcAft>
        <a:buChar char="»"/>
        <a:defRPr sz="1900">
          <a:solidFill>
            <a:schemeClr val="tx1"/>
          </a:solidFill>
          <a:latin typeface="+mn-lt"/>
        </a:defRPr>
      </a:lvl7pPr>
      <a:lvl8pPr marL="3427906" indent="-228523" algn="l" rtl="0" fontAlgn="base">
        <a:spcBef>
          <a:spcPct val="20000"/>
        </a:spcBef>
        <a:spcAft>
          <a:spcPct val="0"/>
        </a:spcAft>
        <a:buChar char="»"/>
        <a:defRPr sz="1900">
          <a:solidFill>
            <a:schemeClr val="tx1"/>
          </a:solidFill>
          <a:latin typeface="+mn-lt"/>
        </a:defRPr>
      </a:lvl8pPr>
      <a:lvl9pPr marL="3884952" indent="-228523"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112" rtl="0" eaLnBrk="1" latinLnBrk="0" hangingPunct="1">
        <a:defRPr sz="1900" kern="1200">
          <a:solidFill>
            <a:schemeClr val="tx1"/>
          </a:solidFill>
          <a:latin typeface="+mn-lt"/>
          <a:ea typeface="+mn-ea"/>
          <a:cs typeface="+mn-cs"/>
        </a:defRPr>
      </a:lvl1pPr>
      <a:lvl2pPr marL="457056" algn="l" defTabSz="914112" rtl="0" eaLnBrk="1" latinLnBrk="0" hangingPunct="1">
        <a:defRPr sz="1900" kern="1200">
          <a:solidFill>
            <a:schemeClr val="tx1"/>
          </a:solidFill>
          <a:latin typeface="+mn-lt"/>
          <a:ea typeface="+mn-ea"/>
          <a:cs typeface="+mn-cs"/>
        </a:defRPr>
      </a:lvl2pPr>
      <a:lvl3pPr marL="914112" algn="l" defTabSz="914112" rtl="0" eaLnBrk="1" latinLnBrk="0" hangingPunct="1">
        <a:defRPr sz="1900" kern="1200">
          <a:solidFill>
            <a:schemeClr val="tx1"/>
          </a:solidFill>
          <a:latin typeface="+mn-lt"/>
          <a:ea typeface="+mn-ea"/>
          <a:cs typeface="+mn-cs"/>
        </a:defRPr>
      </a:lvl3pPr>
      <a:lvl4pPr marL="1371158" algn="l" defTabSz="914112" rtl="0" eaLnBrk="1" latinLnBrk="0" hangingPunct="1">
        <a:defRPr sz="1900" kern="1200">
          <a:solidFill>
            <a:schemeClr val="tx1"/>
          </a:solidFill>
          <a:latin typeface="+mn-lt"/>
          <a:ea typeface="+mn-ea"/>
          <a:cs typeface="+mn-cs"/>
        </a:defRPr>
      </a:lvl4pPr>
      <a:lvl5pPr marL="1828214" algn="l" defTabSz="914112" rtl="0" eaLnBrk="1" latinLnBrk="0" hangingPunct="1">
        <a:defRPr sz="1900" kern="1200">
          <a:solidFill>
            <a:schemeClr val="tx1"/>
          </a:solidFill>
          <a:latin typeface="+mn-lt"/>
          <a:ea typeface="+mn-ea"/>
          <a:cs typeface="+mn-cs"/>
        </a:defRPr>
      </a:lvl5pPr>
      <a:lvl6pPr marL="2285270" algn="l" defTabSz="914112" rtl="0" eaLnBrk="1" latinLnBrk="0" hangingPunct="1">
        <a:defRPr sz="1900" kern="1200">
          <a:solidFill>
            <a:schemeClr val="tx1"/>
          </a:solidFill>
          <a:latin typeface="+mn-lt"/>
          <a:ea typeface="+mn-ea"/>
          <a:cs typeface="+mn-cs"/>
        </a:defRPr>
      </a:lvl6pPr>
      <a:lvl7pPr marL="2742326" algn="l" defTabSz="914112" rtl="0" eaLnBrk="1" latinLnBrk="0" hangingPunct="1">
        <a:defRPr sz="1900" kern="1200">
          <a:solidFill>
            <a:schemeClr val="tx1"/>
          </a:solidFill>
          <a:latin typeface="+mn-lt"/>
          <a:ea typeface="+mn-ea"/>
          <a:cs typeface="+mn-cs"/>
        </a:defRPr>
      </a:lvl7pPr>
      <a:lvl8pPr marL="3199373" algn="l" defTabSz="914112" rtl="0" eaLnBrk="1" latinLnBrk="0" hangingPunct="1">
        <a:defRPr sz="1900" kern="1200">
          <a:solidFill>
            <a:schemeClr val="tx1"/>
          </a:solidFill>
          <a:latin typeface="+mn-lt"/>
          <a:ea typeface="+mn-ea"/>
          <a:cs typeface="+mn-cs"/>
        </a:defRPr>
      </a:lvl8pPr>
      <a:lvl9pPr marL="3656429" algn="l" defTabSz="914112"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003466"/>
            </a:gs>
            <a:gs pos="39999">
              <a:srgbClr val="85C2FF"/>
            </a:gs>
            <a:gs pos="70000">
              <a:srgbClr val="C4D6EB"/>
            </a:gs>
            <a:gs pos="100000">
              <a:srgbClr val="FFEBFA"/>
            </a:gs>
          </a:gsLst>
          <a:lin ang="162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50B13C0-2B57-4414-A18F-94C6D7A2AE7B}"/>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1" name="Rectangle 3">
            <a:extLst>
              <a:ext uri="{FF2B5EF4-FFF2-40B4-BE49-F238E27FC236}">
                <a16:creationId xmlns:a16="http://schemas.microsoft.com/office/drawing/2014/main" id="{06867349-BC40-47DF-BD04-6E7AA32AB59F}"/>
              </a:ext>
            </a:extLst>
          </p:cNvPr>
          <p:cNvSpPr>
            <a:spLocks noChangeArrowheads="1"/>
          </p:cNvSpPr>
          <p:nvPr userDrawn="1"/>
        </p:nvSpPr>
        <p:spPr bwMode="auto">
          <a:xfrm>
            <a:off x="693738" y="5638800"/>
            <a:ext cx="9974262" cy="26563638"/>
          </a:xfrm>
          <a:prstGeom prst="rect">
            <a:avLst/>
          </a:prstGeom>
          <a:solidFill>
            <a:schemeClr val="accent1"/>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2" name="Rectangle 4">
            <a:extLst>
              <a:ext uri="{FF2B5EF4-FFF2-40B4-BE49-F238E27FC236}">
                <a16:creationId xmlns:a16="http://schemas.microsoft.com/office/drawing/2014/main" id="{A54C3358-65C0-44F5-85E0-254A113BA450}"/>
              </a:ext>
            </a:extLst>
          </p:cNvPr>
          <p:cNvSpPr>
            <a:spLocks noChangeArrowheads="1"/>
          </p:cNvSpPr>
          <p:nvPr userDrawn="1"/>
        </p:nvSpPr>
        <p:spPr bwMode="auto">
          <a:xfrm>
            <a:off x="0" y="4800600"/>
            <a:ext cx="43891200" cy="130175"/>
          </a:xfrm>
          <a:prstGeom prst="rect">
            <a:avLst/>
          </a:prstGeom>
          <a:solidFill>
            <a:srgbClr val="660000"/>
          </a:solidFill>
          <a:ln>
            <a:noFill/>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3" name="Text Box 5">
            <a:extLst>
              <a:ext uri="{FF2B5EF4-FFF2-40B4-BE49-F238E27FC236}">
                <a16:creationId xmlns:a16="http://schemas.microsoft.com/office/drawing/2014/main" id="{48F9DFE6-8555-4CF1-81CE-4C11AB11B386}"/>
              </a:ext>
            </a:extLst>
          </p:cNvPr>
          <p:cNvSpPr txBox="1">
            <a:spLocks noChangeArrowheads="1"/>
          </p:cNvSpPr>
          <p:nvPr userDrawn="1"/>
        </p:nvSpPr>
        <p:spPr bwMode="auto">
          <a:xfrm>
            <a:off x="609600" y="32445325"/>
            <a:ext cx="2514600" cy="319088"/>
          </a:xfrm>
          <a:prstGeom prst="rect">
            <a:avLst/>
          </a:prstGeom>
          <a:noFill/>
          <a:ln>
            <a:noFill/>
          </a:ln>
        </p:spPr>
        <p:txBody>
          <a:bodyPr lIns="91238" tIns="45605" rIns="91238" bIns="45605">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altLang="en-US" sz="500" b="1">
                <a:solidFill>
                  <a:schemeClr val="bg2"/>
                </a:solidFill>
                <a:latin typeface="Arial" charset="0"/>
              </a:rPr>
              <a:t>POSTER TEMPLATE BY:</a:t>
            </a:r>
          </a:p>
          <a:p>
            <a:pPr>
              <a:lnSpc>
                <a:spcPct val="65000"/>
              </a:lnSpc>
              <a:spcBef>
                <a:spcPct val="50000"/>
              </a:spcBef>
              <a:defRPr/>
            </a:pPr>
            <a:r>
              <a:rPr lang="en-US" altLang="en-US" sz="1000" b="1">
                <a:solidFill>
                  <a:schemeClr val="bg2"/>
                </a:solidFill>
                <a:latin typeface="Arial" charset="0"/>
              </a:rPr>
              <a:t>www.PosterPresentations.com</a:t>
            </a:r>
          </a:p>
        </p:txBody>
      </p:sp>
      <p:sp>
        <p:nvSpPr>
          <p:cNvPr id="2054" name="Rectangle 6">
            <a:extLst>
              <a:ext uri="{FF2B5EF4-FFF2-40B4-BE49-F238E27FC236}">
                <a16:creationId xmlns:a16="http://schemas.microsoft.com/office/drawing/2014/main" id="{5435CA08-A418-B045-2D98-2B9AC06078D5}"/>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05" rIns="91238" bIns="45605" numCol="1" anchor="ctr" anchorCtr="0" compatLnSpc="1">
            <a:prstTxWarp prst="textNoShape">
              <a:avLst/>
            </a:prstTxWarp>
          </a:bodyPr>
          <a:lstStyle/>
          <a:p>
            <a:pPr lvl="0"/>
            <a:r>
              <a:rPr lang="en-US" altLang="en-US"/>
              <a:t>Click to edit Master title style</a:t>
            </a:r>
          </a:p>
        </p:txBody>
      </p:sp>
      <p:sp>
        <p:nvSpPr>
          <p:cNvPr id="2055" name="Rectangle 7">
            <a:extLst>
              <a:ext uri="{FF2B5EF4-FFF2-40B4-BE49-F238E27FC236}">
                <a16:creationId xmlns:a16="http://schemas.microsoft.com/office/drawing/2014/main" id="{0D73A77D-2589-8AE5-40F8-032A5590DD3E}"/>
              </a:ext>
            </a:extLst>
          </p:cNvPr>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264" tIns="456264" rIns="456264" bIns="456264"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6" name="Rectangle 8">
            <a:extLst>
              <a:ext uri="{FF2B5EF4-FFF2-40B4-BE49-F238E27FC236}">
                <a16:creationId xmlns:a16="http://schemas.microsoft.com/office/drawing/2014/main" id="{39916E8A-7460-4F86-AD81-EAFF1F3F9CE8}"/>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7" name="Rectangle 9">
            <a:extLst>
              <a:ext uri="{FF2B5EF4-FFF2-40B4-BE49-F238E27FC236}">
                <a16:creationId xmlns:a16="http://schemas.microsoft.com/office/drawing/2014/main" id="{1CBBFB8D-3296-46DB-B998-5E67D7601313}"/>
              </a:ext>
            </a:extLst>
          </p:cNvPr>
          <p:cNvSpPr>
            <a:spLocks noChangeArrowheads="1"/>
          </p:cNvSpPr>
          <p:nvPr userDrawn="1"/>
        </p:nvSpPr>
        <p:spPr bwMode="auto">
          <a:xfrm>
            <a:off x="11490325" y="5638800"/>
            <a:ext cx="20764500" cy="26563638"/>
          </a:xfrm>
          <a:prstGeom prst="rect">
            <a:avLst/>
          </a:prstGeom>
          <a:solidFill>
            <a:schemeClr val="accent1"/>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8" name="Rectangle 11">
            <a:extLst>
              <a:ext uri="{FF2B5EF4-FFF2-40B4-BE49-F238E27FC236}">
                <a16:creationId xmlns:a16="http://schemas.microsoft.com/office/drawing/2014/main" id="{E63813C1-C24A-4B2C-9CD7-CE4FBC91C6BD}"/>
              </a:ext>
            </a:extLst>
          </p:cNvPr>
          <p:cNvSpPr>
            <a:spLocks noChangeArrowheads="1"/>
          </p:cNvSpPr>
          <p:nvPr userDrawn="1"/>
        </p:nvSpPr>
        <p:spPr bwMode="auto">
          <a:xfrm>
            <a:off x="33078738" y="5638800"/>
            <a:ext cx="9982200" cy="26563638"/>
          </a:xfrm>
          <a:prstGeom prst="rect">
            <a:avLst/>
          </a:prstGeom>
          <a:solidFill>
            <a:schemeClr val="accent1"/>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056" algn="ctr" rtl="0" fontAlgn="base">
        <a:spcBef>
          <a:spcPct val="0"/>
        </a:spcBef>
        <a:spcAft>
          <a:spcPct val="0"/>
        </a:spcAft>
        <a:defRPr sz="8600">
          <a:solidFill>
            <a:schemeClr val="tx2"/>
          </a:solidFill>
          <a:latin typeface="Arial Black" pitchFamily="34" charset="0"/>
        </a:defRPr>
      </a:lvl6pPr>
      <a:lvl7pPr marL="914112" algn="ctr" rtl="0" fontAlgn="base">
        <a:spcBef>
          <a:spcPct val="0"/>
        </a:spcBef>
        <a:spcAft>
          <a:spcPct val="0"/>
        </a:spcAft>
        <a:defRPr sz="8600">
          <a:solidFill>
            <a:schemeClr val="tx2"/>
          </a:solidFill>
          <a:latin typeface="Arial Black" pitchFamily="34" charset="0"/>
        </a:defRPr>
      </a:lvl7pPr>
      <a:lvl8pPr marL="1371158" algn="ctr" rtl="0" fontAlgn="base">
        <a:spcBef>
          <a:spcPct val="0"/>
        </a:spcBef>
        <a:spcAft>
          <a:spcPct val="0"/>
        </a:spcAft>
        <a:defRPr sz="8600">
          <a:solidFill>
            <a:schemeClr val="tx2"/>
          </a:solidFill>
          <a:latin typeface="Arial Black" pitchFamily="34" charset="0"/>
        </a:defRPr>
      </a:lvl8pPr>
      <a:lvl9pPr marL="1828214" algn="ctr" rtl="0" fontAlgn="base">
        <a:spcBef>
          <a:spcPct val="0"/>
        </a:spcBef>
        <a:spcAft>
          <a:spcPct val="0"/>
        </a:spcAft>
        <a:defRPr sz="8600">
          <a:solidFill>
            <a:schemeClr val="tx2"/>
          </a:solidFill>
          <a:latin typeface="Arial Black" pitchFamily="34" charset="0"/>
        </a:defRPr>
      </a:lvl9pPr>
    </p:titleStyle>
    <p:bodyStyle>
      <a:lvl1pPr marL="341313" indent="-341313" algn="l" rtl="0" eaLnBrk="0" fontAlgn="base" hangingPunct="0">
        <a:spcBef>
          <a:spcPct val="20000"/>
        </a:spcBef>
        <a:spcAft>
          <a:spcPct val="0"/>
        </a:spcAft>
        <a:buChar char="•"/>
        <a:defRPr sz="29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9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1900">
          <a:solidFill>
            <a:schemeClr val="tx1"/>
          </a:solidFill>
          <a:latin typeface="+mn-lt"/>
        </a:defRPr>
      </a:lvl4pPr>
      <a:lvl5pPr marL="2055813" indent="-227013" algn="l" rtl="0" eaLnBrk="0" fontAlgn="base" hangingPunct="0">
        <a:spcBef>
          <a:spcPct val="20000"/>
        </a:spcBef>
        <a:spcAft>
          <a:spcPct val="0"/>
        </a:spcAft>
        <a:buChar char="»"/>
        <a:defRPr sz="1900">
          <a:solidFill>
            <a:schemeClr val="tx1"/>
          </a:solidFill>
          <a:latin typeface="+mn-lt"/>
        </a:defRPr>
      </a:lvl5pPr>
      <a:lvl6pPr marL="2513794" indent="-228523" algn="l" rtl="0" fontAlgn="base">
        <a:spcBef>
          <a:spcPct val="20000"/>
        </a:spcBef>
        <a:spcAft>
          <a:spcPct val="0"/>
        </a:spcAft>
        <a:buChar char="»"/>
        <a:defRPr sz="1900">
          <a:solidFill>
            <a:schemeClr val="tx1"/>
          </a:solidFill>
          <a:latin typeface="+mn-lt"/>
        </a:defRPr>
      </a:lvl6pPr>
      <a:lvl7pPr marL="2970850" indent="-228523" algn="l" rtl="0" fontAlgn="base">
        <a:spcBef>
          <a:spcPct val="20000"/>
        </a:spcBef>
        <a:spcAft>
          <a:spcPct val="0"/>
        </a:spcAft>
        <a:buChar char="»"/>
        <a:defRPr sz="1900">
          <a:solidFill>
            <a:schemeClr val="tx1"/>
          </a:solidFill>
          <a:latin typeface="+mn-lt"/>
        </a:defRPr>
      </a:lvl7pPr>
      <a:lvl8pPr marL="3427906" indent="-228523" algn="l" rtl="0" fontAlgn="base">
        <a:spcBef>
          <a:spcPct val="20000"/>
        </a:spcBef>
        <a:spcAft>
          <a:spcPct val="0"/>
        </a:spcAft>
        <a:buChar char="»"/>
        <a:defRPr sz="1900">
          <a:solidFill>
            <a:schemeClr val="tx1"/>
          </a:solidFill>
          <a:latin typeface="+mn-lt"/>
        </a:defRPr>
      </a:lvl8pPr>
      <a:lvl9pPr marL="3884952" indent="-228523"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112" rtl="0" eaLnBrk="1" latinLnBrk="0" hangingPunct="1">
        <a:defRPr sz="1900" kern="1200">
          <a:solidFill>
            <a:schemeClr val="tx1"/>
          </a:solidFill>
          <a:latin typeface="+mn-lt"/>
          <a:ea typeface="+mn-ea"/>
          <a:cs typeface="+mn-cs"/>
        </a:defRPr>
      </a:lvl1pPr>
      <a:lvl2pPr marL="457056" algn="l" defTabSz="914112" rtl="0" eaLnBrk="1" latinLnBrk="0" hangingPunct="1">
        <a:defRPr sz="1900" kern="1200">
          <a:solidFill>
            <a:schemeClr val="tx1"/>
          </a:solidFill>
          <a:latin typeface="+mn-lt"/>
          <a:ea typeface="+mn-ea"/>
          <a:cs typeface="+mn-cs"/>
        </a:defRPr>
      </a:lvl2pPr>
      <a:lvl3pPr marL="914112" algn="l" defTabSz="914112" rtl="0" eaLnBrk="1" latinLnBrk="0" hangingPunct="1">
        <a:defRPr sz="1900" kern="1200">
          <a:solidFill>
            <a:schemeClr val="tx1"/>
          </a:solidFill>
          <a:latin typeface="+mn-lt"/>
          <a:ea typeface="+mn-ea"/>
          <a:cs typeface="+mn-cs"/>
        </a:defRPr>
      </a:lvl3pPr>
      <a:lvl4pPr marL="1371158" algn="l" defTabSz="914112" rtl="0" eaLnBrk="1" latinLnBrk="0" hangingPunct="1">
        <a:defRPr sz="1900" kern="1200">
          <a:solidFill>
            <a:schemeClr val="tx1"/>
          </a:solidFill>
          <a:latin typeface="+mn-lt"/>
          <a:ea typeface="+mn-ea"/>
          <a:cs typeface="+mn-cs"/>
        </a:defRPr>
      </a:lvl4pPr>
      <a:lvl5pPr marL="1828214" algn="l" defTabSz="914112" rtl="0" eaLnBrk="1" latinLnBrk="0" hangingPunct="1">
        <a:defRPr sz="1900" kern="1200">
          <a:solidFill>
            <a:schemeClr val="tx1"/>
          </a:solidFill>
          <a:latin typeface="+mn-lt"/>
          <a:ea typeface="+mn-ea"/>
          <a:cs typeface="+mn-cs"/>
        </a:defRPr>
      </a:lvl5pPr>
      <a:lvl6pPr marL="2285270" algn="l" defTabSz="914112" rtl="0" eaLnBrk="1" latinLnBrk="0" hangingPunct="1">
        <a:defRPr sz="1900" kern="1200">
          <a:solidFill>
            <a:schemeClr val="tx1"/>
          </a:solidFill>
          <a:latin typeface="+mn-lt"/>
          <a:ea typeface="+mn-ea"/>
          <a:cs typeface="+mn-cs"/>
        </a:defRPr>
      </a:lvl6pPr>
      <a:lvl7pPr marL="2742326" algn="l" defTabSz="914112" rtl="0" eaLnBrk="1" latinLnBrk="0" hangingPunct="1">
        <a:defRPr sz="1900" kern="1200">
          <a:solidFill>
            <a:schemeClr val="tx1"/>
          </a:solidFill>
          <a:latin typeface="+mn-lt"/>
          <a:ea typeface="+mn-ea"/>
          <a:cs typeface="+mn-cs"/>
        </a:defRPr>
      </a:lvl7pPr>
      <a:lvl8pPr marL="3199373" algn="l" defTabSz="914112" rtl="0" eaLnBrk="1" latinLnBrk="0" hangingPunct="1">
        <a:defRPr sz="1900" kern="1200">
          <a:solidFill>
            <a:schemeClr val="tx1"/>
          </a:solidFill>
          <a:latin typeface="+mn-lt"/>
          <a:ea typeface="+mn-ea"/>
          <a:cs typeface="+mn-cs"/>
        </a:defRPr>
      </a:lvl8pPr>
      <a:lvl9pPr marL="3656429" algn="l" defTabSz="914112"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003466"/>
            </a:gs>
            <a:gs pos="39999">
              <a:srgbClr val="85C2FF"/>
            </a:gs>
            <a:gs pos="70000">
              <a:srgbClr val="C4D6EB"/>
            </a:gs>
            <a:gs pos="100000">
              <a:srgbClr val="FFEBFA"/>
            </a:gs>
          </a:gsLst>
          <a:lin ang="16200000" scaled="1"/>
        </a:gra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4ABD4B5-34E2-4F42-898D-550C712C476F}"/>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3075" name="Rectangle 3">
            <a:extLst>
              <a:ext uri="{FF2B5EF4-FFF2-40B4-BE49-F238E27FC236}">
                <a16:creationId xmlns:a16="http://schemas.microsoft.com/office/drawing/2014/main" id="{E9A5616F-D46F-4188-8248-9E4B06538EA3}"/>
              </a:ext>
            </a:extLst>
          </p:cNvPr>
          <p:cNvSpPr>
            <a:spLocks noChangeArrowheads="1"/>
          </p:cNvSpPr>
          <p:nvPr userDrawn="1"/>
        </p:nvSpPr>
        <p:spPr bwMode="auto">
          <a:xfrm>
            <a:off x="693738" y="5638800"/>
            <a:ext cx="42367200" cy="26563638"/>
          </a:xfrm>
          <a:prstGeom prst="rect">
            <a:avLst/>
          </a:prstGeom>
          <a:solidFill>
            <a:schemeClr val="accent1"/>
          </a:solidFill>
          <a:ln w="9525">
            <a:solidFill>
              <a:schemeClr val="tx1"/>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3076" name="Rectangle 4">
            <a:extLst>
              <a:ext uri="{FF2B5EF4-FFF2-40B4-BE49-F238E27FC236}">
                <a16:creationId xmlns:a16="http://schemas.microsoft.com/office/drawing/2014/main" id="{DF2CE52C-4616-47C9-B89B-2856B2441E04}"/>
              </a:ext>
            </a:extLst>
          </p:cNvPr>
          <p:cNvSpPr>
            <a:spLocks noChangeArrowheads="1"/>
          </p:cNvSpPr>
          <p:nvPr userDrawn="1"/>
        </p:nvSpPr>
        <p:spPr bwMode="auto">
          <a:xfrm>
            <a:off x="0" y="4800600"/>
            <a:ext cx="43891200" cy="130175"/>
          </a:xfrm>
          <a:prstGeom prst="rect">
            <a:avLst/>
          </a:prstGeom>
          <a:solidFill>
            <a:srgbClr val="660000"/>
          </a:solidFill>
          <a:ln>
            <a:noFill/>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3077" name="Text Box 5">
            <a:extLst>
              <a:ext uri="{FF2B5EF4-FFF2-40B4-BE49-F238E27FC236}">
                <a16:creationId xmlns:a16="http://schemas.microsoft.com/office/drawing/2014/main" id="{F0012C13-8F86-497E-919F-9BEC6B0B3451}"/>
              </a:ext>
            </a:extLst>
          </p:cNvPr>
          <p:cNvSpPr txBox="1">
            <a:spLocks noChangeArrowheads="1"/>
          </p:cNvSpPr>
          <p:nvPr userDrawn="1"/>
        </p:nvSpPr>
        <p:spPr bwMode="auto">
          <a:xfrm>
            <a:off x="609600" y="32445325"/>
            <a:ext cx="2514600" cy="319088"/>
          </a:xfrm>
          <a:prstGeom prst="rect">
            <a:avLst/>
          </a:prstGeom>
          <a:noFill/>
          <a:ln>
            <a:noFill/>
          </a:ln>
        </p:spPr>
        <p:txBody>
          <a:bodyPr lIns="91238" tIns="45605" rIns="91238" bIns="45605">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altLang="en-US" sz="500" b="1">
                <a:solidFill>
                  <a:schemeClr val="bg2"/>
                </a:solidFill>
                <a:latin typeface="Arial" charset="0"/>
              </a:rPr>
              <a:t>POSTER TEMPLATE BY:</a:t>
            </a:r>
          </a:p>
          <a:p>
            <a:pPr>
              <a:lnSpc>
                <a:spcPct val="65000"/>
              </a:lnSpc>
              <a:spcBef>
                <a:spcPct val="50000"/>
              </a:spcBef>
              <a:defRPr/>
            </a:pPr>
            <a:r>
              <a:rPr lang="en-US" altLang="en-US" sz="1000" b="1">
                <a:solidFill>
                  <a:schemeClr val="bg2"/>
                </a:solidFill>
                <a:latin typeface="Arial" charset="0"/>
              </a:rPr>
              <a:t>www.PosterPresentations.com</a:t>
            </a:r>
          </a:p>
        </p:txBody>
      </p:sp>
      <p:sp>
        <p:nvSpPr>
          <p:cNvPr id="3078" name="Rectangle 6">
            <a:extLst>
              <a:ext uri="{FF2B5EF4-FFF2-40B4-BE49-F238E27FC236}">
                <a16:creationId xmlns:a16="http://schemas.microsoft.com/office/drawing/2014/main" id="{CC652064-8E30-799A-BAE3-04A3468AC8BC}"/>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05" rIns="91238" bIns="45605" numCol="1" anchor="ctr" anchorCtr="0" compatLnSpc="1">
            <a:prstTxWarp prst="textNoShape">
              <a:avLst/>
            </a:prstTxWarp>
          </a:bodyPr>
          <a:lstStyle/>
          <a:p>
            <a:pPr lvl="0"/>
            <a:r>
              <a:rPr lang="en-US" altLang="en-US"/>
              <a:t>Click to edit Master title style</a:t>
            </a:r>
          </a:p>
        </p:txBody>
      </p:sp>
      <p:sp>
        <p:nvSpPr>
          <p:cNvPr id="3079" name="Rectangle 7">
            <a:extLst>
              <a:ext uri="{FF2B5EF4-FFF2-40B4-BE49-F238E27FC236}">
                <a16:creationId xmlns:a16="http://schemas.microsoft.com/office/drawing/2014/main" id="{1A035FAC-869A-25B0-082F-677C93C4F01B}"/>
              </a:ext>
            </a:extLst>
          </p:cNvPr>
          <p:cNvSpPr>
            <a:spLocks noGrp="1" noChangeArrowheads="1"/>
          </p:cNvSpPr>
          <p:nvPr>
            <p:ph type="body" idx="1"/>
          </p:nvPr>
        </p:nvSpPr>
        <p:spPr bwMode="auto">
          <a:xfrm>
            <a:off x="693738" y="5638800"/>
            <a:ext cx="42190987"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264" tIns="456264" rIns="456264" bIns="456264"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80" name="Rectangle 8">
            <a:extLst>
              <a:ext uri="{FF2B5EF4-FFF2-40B4-BE49-F238E27FC236}">
                <a16:creationId xmlns:a16="http://schemas.microsoft.com/office/drawing/2014/main" id="{DDB24A3A-81A9-4B56-8E19-4E805426544F}"/>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p:spPr>
        <p:txBody>
          <a:bodyPr wrap="none" lIns="91411" tIns="45701" rIns="91411" bIns="45701"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056" algn="ctr" rtl="0" fontAlgn="base">
        <a:spcBef>
          <a:spcPct val="0"/>
        </a:spcBef>
        <a:spcAft>
          <a:spcPct val="0"/>
        </a:spcAft>
        <a:defRPr sz="8600">
          <a:solidFill>
            <a:schemeClr val="tx2"/>
          </a:solidFill>
          <a:latin typeface="Arial Black" pitchFamily="34" charset="0"/>
        </a:defRPr>
      </a:lvl6pPr>
      <a:lvl7pPr marL="914112" algn="ctr" rtl="0" fontAlgn="base">
        <a:spcBef>
          <a:spcPct val="0"/>
        </a:spcBef>
        <a:spcAft>
          <a:spcPct val="0"/>
        </a:spcAft>
        <a:defRPr sz="8600">
          <a:solidFill>
            <a:schemeClr val="tx2"/>
          </a:solidFill>
          <a:latin typeface="Arial Black" pitchFamily="34" charset="0"/>
        </a:defRPr>
      </a:lvl7pPr>
      <a:lvl8pPr marL="1371158" algn="ctr" rtl="0" fontAlgn="base">
        <a:spcBef>
          <a:spcPct val="0"/>
        </a:spcBef>
        <a:spcAft>
          <a:spcPct val="0"/>
        </a:spcAft>
        <a:defRPr sz="8600">
          <a:solidFill>
            <a:schemeClr val="tx2"/>
          </a:solidFill>
          <a:latin typeface="Arial Black" pitchFamily="34" charset="0"/>
        </a:defRPr>
      </a:lvl8pPr>
      <a:lvl9pPr marL="1828214" algn="ctr" rtl="0" fontAlgn="base">
        <a:spcBef>
          <a:spcPct val="0"/>
        </a:spcBef>
        <a:spcAft>
          <a:spcPct val="0"/>
        </a:spcAft>
        <a:defRPr sz="8600">
          <a:solidFill>
            <a:schemeClr val="tx2"/>
          </a:solidFill>
          <a:latin typeface="Arial Black" pitchFamily="34" charset="0"/>
        </a:defRPr>
      </a:lvl9pPr>
    </p:titleStyle>
    <p:bodyStyle>
      <a:lvl1pPr marL="341313" indent="-341313" algn="l" rtl="0" eaLnBrk="0" fontAlgn="base" hangingPunct="0">
        <a:spcBef>
          <a:spcPct val="20000"/>
        </a:spcBef>
        <a:spcAft>
          <a:spcPct val="0"/>
        </a:spcAft>
        <a:buChar char="•"/>
        <a:defRPr sz="29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9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1900">
          <a:solidFill>
            <a:schemeClr val="tx1"/>
          </a:solidFill>
          <a:latin typeface="+mn-lt"/>
        </a:defRPr>
      </a:lvl4pPr>
      <a:lvl5pPr marL="2055813" indent="-227013" algn="l" rtl="0" eaLnBrk="0" fontAlgn="base" hangingPunct="0">
        <a:spcBef>
          <a:spcPct val="20000"/>
        </a:spcBef>
        <a:spcAft>
          <a:spcPct val="0"/>
        </a:spcAft>
        <a:buChar char="»"/>
        <a:defRPr sz="1900">
          <a:solidFill>
            <a:schemeClr val="tx1"/>
          </a:solidFill>
          <a:latin typeface="+mn-lt"/>
        </a:defRPr>
      </a:lvl5pPr>
      <a:lvl6pPr marL="2513794" indent="-228523" algn="l" rtl="0" fontAlgn="base">
        <a:spcBef>
          <a:spcPct val="20000"/>
        </a:spcBef>
        <a:spcAft>
          <a:spcPct val="0"/>
        </a:spcAft>
        <a:buChar char="»"/>
        <a:defRPr sz="1900">
          <a:solidFill>
            <a:schemeClr val="tx1"/>
          </a:solidFill>
          <a:latin typeface="+mn-lt"/>
        </a:defRPr>
      </a:lvl6pPr>
      <a:lvl7pPr marL="2970850" indent="-228523" algn="l" rtl="0" fontAlgn="base">
        <a:spcBef>
          <a:spcPct val="20000"/>
        </a:spcBef>
        <a:spcAft>
          <a:spcPct val="0"/>
        </a:spcAft>
        <a:buChar char="»"/>
        <a:defRPr sz="1900">
          <a:solidFill>
            <a:schemeClr val="tx1"/>
          </a:solidFill>
          <a:latin typeface="+mn-lt"/>
        </a:defRPr>
      </a:lvl7pPr>
      <a:lvl8pPr marL="3427906" indent="-228523" algn="l" rtl="0" fontAlgn="base">
        <a:spcBef>
          <a:spcPct val="20000"/>
        </a:spcBef>
        <a:spcAft>
          <a:spcPct val="0"/>
        </a:spcAft>
        <a:buChar char="»"/>
        <a:defRPr sz="1900">
          <a:solidFill>
            <a:schemeClr val="tx1"/>
          </a:solidFill>
          <a:latin typeface="+mn-lt"/>
        </a:defRPr>
      </a:lvl8pPr>
      <a:lvl9pPr marL="3884952" indent="-228523"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112" rtl="0" eaLnBrk="1" latinLnBrk="0" hangingPunct="1">
        <a:defRPr sz="1900" kern="1200">
          <a:solidFill>
            <a:schemeClr val="tx1"/>
          </a:solidFill>
          <a:latin typeface="+mn-lt"/>
          <a:ea typeface="+mn-ea"/>
          <a:cs typeface="+mn-cs"/>
        </a:defRPr>
      </a:lvl1pPr>
      <a:lvl2pPr marL="457056" algn="l" defTabSz="914112" rtl="0" eaLnBrk="1" latinLnBrk="0" hangingPunct="1">
        <a:defRPr sz="1900" kern="1200">
          <a:solidFill>
            <a:schemeClr val="tx1"/>
          </a:solidFill>
          <a:latin typeface="+mn-lt"/>
          <a:ea typeface="+mn-ea"/>
          <a:cs typeface="+mn-cs"/>
        </a:defRPr>
      </a:lvl2pPr>
      <a:lvl3pPr marL="914112" algn="l" defTabSz="914112" rtl="0" eaLnBrk="1" latinLnBrk="0" hangingPunct="1">
        <a:defRPr sz="1900" kern="1200">
          <a:solidFill>
            <a:schemeClr val="tx1"/>
          </a:solidFill>
          <a:latin typeface="+mn-lt"/>
          <a:ea typeface="+mn-ea"/>
          <a:cs typeface="+mn-cs"/>
        </a:defRPr>
      </a:lvl3pPr>
      <a:lvl4pPr marL="1371158" algn="l" defTabSz="914112" rtl="0" eaLnBrk="1" latinLnBrk="0" hangingPunct="1">
        <a:defRPr sz="1900" kern="1200">
          <a:solidFill>
            <a:schemeClr val="tx1"/>
          </a:solidFill>
          <a:latin typeface="+mn-lt"/>
          <a:ea typeface="+mn-ea"/>
          <a:cs typeface="+mn-cs"/>
        </a:defRPr>
      </a:lvl4pPr>
      <a:lvl5pPr marL="1828214" algn="l" defTabSz="914112" rtl="0" eaLnBrk="1" latinLnBrk="0" hangingPunct="1">
        <a:defRPr sz="1900" kern="1200">
          <a:solidFill>
            <a:schemeClr val="tx1"/>
          </a:solidFill>
          <a:latin typeface="+mn-lt"/>
          <a:ea typeface="+mn-ea"/>
          <a:cs typeface="+mn-cs"/>
        </a:defRPr>
      </a:lvl5pPr>
      <a:lvl6pPr marL="2285270" algn="l" defTabSz="914112" rtl="0" eaLnBrk="1" latinLnBrk="0" hangingPunct="1">
        <a:defRPr sz="1900" kern="1200">
          <a:solidFill>
            <a:schemeClr val="tx1"/>
          </a:solidFill>
          <a:latin typeface="+mn-lt"/>
          <a:ea typeface="+mn-ea"/>
          <a:cs typeface="+mn-cs"/>
        </a:defRPr>
      </a:lvl6pPr>
      <a:lvl7pPr marL="2742326" algn="l" defTabSz="914112" rtl="0" eaLnBrk="1" latinLnBrk="0" hangingPunct="1">
        <a:defRPr sz="1900" kern="1200">
          <a:solidFill>
            <a:schemeClr val="tx1"/>
          </a:solidFill>
          <a:latin typeface="+mn-lt"/>
          <a:ea typeface="+mn-ea"/>
          <a:cs typeface="+mn-cs"/>
        </a:defRPr>
      </a:lvl7pPr>
      <a:lvl8pPr marL="3199373" algn="l" defTabSz="914112" rtl="0" eaLnBrk="1" latinLnBrk="0" hangingPunct="1">
        <a:defRPr sz="1900" kern="1200">
          <a:solidFill>
            <a:schemeClr val="tx1"/>
          </a:solidFill>
          <a:latin typeface="+mn-lt"/>
          <a:ea typeface="+mn-ea"/>
          <a:cs typeface="+mn-cs"/>
        </a:defRPr>
      </a:lvl8pPr>
      <a:lvl9pPr marL="3656429" algn="l" defTabSz="9141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D7C3D5"/>
            </a:gs>
            <a:gs pos="64999">
              <a:srgbClr val="F0EBD5"/>
            </a:gs>
            <a:gs pos="100000">
              <a:srgbClr val="D1C39F"/>
            </a:gs>
          </a:gsLst>
          <a:lin ang="16200000"/>
        </a:gradFill>
        <a:effectLst/>
      </p:bgPr>
    </p:bg>
    <p:spTree>
      <p:nvGrpSpPr>
        <p:cNvPr id="1" name=""/>
        <p:cNvGrpSpPr/>
        <p:nvPr/>
      </p:nvGrpSpPr>
      <p:grpSpPr>
        <a:xfrm>
          <a:off x="0" y="0"/>
          <a:ext cx="0" cy="0"/>
          <a:chOff x="0" y="0"/>
          <a:chExt cx="0" cy="0"/>
        </a:xfrm>
      </p:grpSpPr>
      <p:sp>
        <p:nvSpPr>
          <p:cNvPr id="2053" name="Rectangle 5">
            <a:extLst>
              <a:ext uri="{FF2B5EF4-FFF2-40B4-BE49-F238E27FC236}">
                <a16:creationId xmlns:a16="http://schemas.microsoft.com/office/drawing/2014/main" id="{6C454055-C42C-420D-BF7A-AF4BDD1DD18B}"/>
              </a:ext>
            </a:extLst>
          </p:cNvPr>
          <p:cNvSpPr>
            <a:spLocks noChangeArrowheads="1"/>
          </p:cNvSpPr>
          <p:nvPr/>
        </p:nvSpPr>
        <p:spPr bwMode="auto">
          <a:xfrm>
            <a:off x="1097280" y="253880"/>
            <a:ext cx="42824400" cy="6270705"/>
          </a:xfrm>
          <a:prstGeom prst="rect">
            <a:avLst/>
          </a:prstGeom>
          <a:noFill/>
          <a:ln w="9525">
            <a:noFill/>
            <a:miter lim="800000"/>
            <a:headEnd/>
            <a:tailEnd/>
          </a:ln>
          <a:effectLst/>
        </p:spPr>
        <p:txBody>
          <a:bodyPr wrap="square" lIns="91214" tIns="45600" rIns="91214" bIns="45600" anchor="t">
            <a:spAutoFit/>
          </a:bodyP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spcBef>
                <a:spcPct val="50000"/>
              </a:spcBef>
              <a:defRPr/>
            </a:pPr>
            <a:r>
              <a:rPr lang="en-US" altLang="en-US" sz="9600" dirty="0">
                <a:solidFill>
                  <a:srgbClr val="080008"/>
                </a:solidFill>
                <a:latin typeface="Arial Black" panose="020B0A04020102020204" pitchFamily="34" charset="0"/>
              </a:rPr>
              <a:t>The Association between Parent-Child Relationships and Multilingualism in Adults in the United States</a:t>
            </a:r>
          </a:p>
          <a:p>
            <a:pPr algn="ctr" eaLnBrk="1" hangingPunct="1">
              <a:spcBef>
                <a:spcPct val="50000"/>
              </a:spcBef>
              <a:defRPr/>
            </a:pPr>
            <a:r>
              <a:rPr lang="en-US" altLang="en-US" sz="5800" b="1" i="1" dirty="0">
                <a:solidFill>
                  <a:srgbClr val="080008"/>
                </a:solidFill>
                <a:effectLst>
                  <a:outerShdw blurRad="38100" dist="38100" dir="2700000" algn="tl">
                    <a:srgbClr val="000000"/>
                  </a:outerShdw>
                </a:effectLst>
                <a:latin typeface="Book Antiqua"/>
              </a:rPr>
              <a:t>Laci </a:t>
            </a:r>
            <a:r>
              <a:rPr lang="en-US" altLang="en-US" sz="5800" b="1" i="1" dirty="0" err="1">
                <a:solidFill>
                  <a:srgbClr val="080008"/>
                </a:solidFill>
                <a:effectLst>
                  <a:outerShdw blurRad="38100" dist="38100" dir="2700000" algn="tl">
                    <a:srgbClr val="000000"/>
                  </a:outerShdw>
                </a:effectLst>
                <a:latin typeface="Book Antiqua"/>
              </a:rPr>
              <a:t>Dezern</a:t>
            </a:r>
            <a:endParaRPr lang="en-US" altLang="en-US" sz="5800" b="1" i="1" dirty="0">
              <a:solidFill>
                <a:srgbClr val="080008"/>
              </a:solidFill>
              <a:effectLst>
                <a:outerShdw blurRad="38100" dist="38100" dir="2700000" algn="tl">
                  <a:srgbClr val="000000"/>
                </a:outerShdw>
              </a:effectLst>
              <a:latin typeface="Book Antiqua" panose="02040602050305030304" pitchFamily="18" charset="0"/>
            </a:endParaRPr>
          </a:p>
          <a:p>
            <a:pPr algn="ctr" eaLnBrk="1" hangingPunct="1">
              <a:lnSpc>
                <a:spcPct val="150000"/>
              </a:lnSpc>
              <a:spcBef>
                <a:spcPts val="600"/>
              </a:spcBef>
              <a:defRPr/>
            </a:pPr>
            <a:r>
              <a:rPr lang="en-US" altLang="en-US" sz="5300" b="1" dirty="0">
                <a:solidFill>
                  <a:srgbClr val="080008"/>
                </a:solidFill>
                <a:effectLst>
                  <a:outerShdw blurRad="38100" dist="38100" dir="2700000" algn="tl">
                    <a:srgbClr val="000000"/>
                  </a:outerShdw>
                </a:effectLst>
                <a:latin typeface="Book Antiqua" panose="02040602050305030304" pitchFamily="18" charset="0"/>
              </a:rPr>
              <a:t>Research Mentor: Dr. Kristel M. Gallagher</a:t>
            </a:r>
          </a:p>
          <a:p>
            <a:pPr algn="ctr">
              <a:defRPr/>
            </a:pPr>
            <a:endParaRPr lang="en-US" altLang="en-US" sz="3800" b="1" dirty="0">
              <a:solidFill>
                <a:srgbClr val="FFFFFF"/>
              </a:solidFill>
              <a:latin typeface="Arial" panose="020B0604020202020204" pitchFamily="34" charset="0"/>
            </a:endParaRPr>
          </a:p>
        </p:txBody>
      </p:sp>
      <p:sp>
        <p:nvSpPr>
          <p:cNvPr id="5123" name="Text Box 7">
            <a:extLst>
              <a:ext uri="{FF2B5EF4-FFF2-40B4-BE49-F238E27FC236}">
                <a16:creationId xmlns:a16="http://schemas.microsoft.com/office/drawing/2014/main" id="{5692005B-FBE2-C253-8917-D53CDD6BAF6B}"/>
              </a:ext>
            </a:extLst>
          </p:cNvPr>
          <p:cNvSpPr txBox="1">
            <a:spLocks noChangeArrowheads="1"/>
          </p:cNvSpPr>
          <p:nvPr/>
        </p:nvSpPr>
        <p:spPr bwMode="auto">
          <a:xfrm>
            <a:off x="685800" y="5626100"/>
            <a:ext cx="9982200" cy="11080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38" tIns="45605" rIns="91238" bIns="45605">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lgn="ctr">
              <a:spcBef>
                <a:spcPct val="50000"/>
              </a:spcBef>
              <a:buFontTx/>
              <a:buNone/>
            </a:pPr>
            <a:r>
              <a:rPr lang="en-US" altLang="en-US" sz="6600" b="1" dirty="0">
                <a:solidFill>
                  <a:srgbClr val="F8F8F8"/>
                </a:solidFill>
                <a:latin typeface="Book Antiqua" panose="02040602050305030304" pitchFamily="18" charset="0"/>
              </a:rPr>
              <a:t>Research Questions</a:t>
            </a:r>
          </a:p>
        </p:txBody>
      </p:sp>
      <p:sp>
        <p:nvSpPr>
          <p:cNvPr id="5124" name="Text Box 388">
            <a:extLst>
              <a:ext uri="{FF2B5EF4-FFF2-40B4-BE49-F238E27FC236}">
                <a16:creationId xmlns:a16="http://schemas.microsoft.com/office/drawing/2014/main" id="{EABAEC16-E7F4-BC5F-8989-782F8587FF18}"/>
              </a:ext>
            </a:extLst>
          </p:cNvPr>
          <p:cNvSpPr txBox="1">
            <a:spLocks noChangeArrowheads="1"/>
          </p:cNvSpPr>
          <p:nvPr/>
        </p:nvSpPr>
        <p:spPr bwMode="auto">
          <a:xfrm>
            <a:off x="641350" y="10954841"/>
            <a:ext cx="9982200" cy="11080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38" tIns="45605" rIns="91238" bIns="45605">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lgn="ctr">
              <a:spcBef>
                <a:spcPct val="50000"/>
              </a:spcBef>
              <a:buFontTx/>
              <a:buNone/>
            </a:pPr>
            <a:r>
              <a:rPr lang="en-US" altLang="en-US" sz="6600" b="1" dirty="0">
                <a:solidFill>
                  <a:srgbClr val="F8F8F8"/>
                </a:solidFill>
                <a:latin typeface="Book Antiqua" panose="02040602050305030304" pitchFamily="18" charset="0"/>
              </a:rPr>
              <a:t>Background Research</a:t>
            </a:r>
          </a:p>
        </p:txBody>
      </p:sp>
      <p:sp>
        <p:nvSpPr>
          <p:cNvPr id="5125" name="Text Box 478">
            <a:extLst>
              <a:ext uri="{FF2B5EF4-FFF2-40B4-BE49-F238E27FC236}">
                <a16:creationId xmlns:a16="http://schemas.microsoft.com/office/drawing/2014/main" id="{C997C46F-DB95-D3C5-D332-50EFA83BB4B6}"/>
              </a:ext>
            </a:extLst>
          </p:cNvPr>
          <p:cNvSpPr txBox="1">
            <a:spLocks noChangeArrowheads="1"/>
          </p:cNvSpPr>
          <p:nvPr/>
        </p:nvSpPr>
        <p:spPr bwMode="auto">
          <a:xfrm>
            <a:off x="33078738" y="5638800"/>
            <a:ext cx="9982200" cy="11080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38" tIns="45605" rIns="91238" bIns="45605">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lgn="ctr">
              <a:spcBef>
                <a:spcPct val="50000"/>
              </a:spcBef>
              <a:buFontTx/>
              <a:buNone/>
            </a:pPr>
            <a:r>
              <a:rPr lang="en-US" altLang="en-US" sz="6600" b="1" dirty="0">
                <a:solidFill>
                  <a:srgbClr val="F8F8F8"/>
                </a:solidFill>
                <a:latin typeface="Book Antiqua" panose="02040602050305030304" pitchFamily="18" charset="0"/>
              </a:rPr>
              <a:t>Discussion</a:t>
            </a:r>
          </a:p>
        </p:txBody>
      </p:sp>
      <p:sp>
        <p:nvSpPr>
          <p:cNvPr id="5126" name="Text Box 479">
            <a:extLst>
              <a:ext uri="{FF2B5EF4-FFF2-40B4-BE49-F238E27FC236}">
                <a16:creationId xmlns:a16="http://schemas.microsoft.com/office/drawing/2014/main" id="{B041D23C-54DB-1554-D317-D9071C9A33CB}"/>
              </a:ext>
            </a:extLst>
          </p:cNvPr>
          <p:cNvSpPr txBox="1">
            <a:spLocks noChangeArrowheads="1"/>
          </p:cNvSpPr>
          <p:nvPr/>
        </p:nvSpPr>
        <p:spPr bwMode="auto">
          <a:xfrm>
            <a:off x="33078738" y="18562638"/>
            <a:ext cx="9825038" cy="11080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238" tIns="45605" rIns="91238" bIns="45605">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lgn="ctr">
              <a:spcBef>
                <a:spcPct val="50000"/>
              </a:spcBef>
              <a:buFontTx/>
              <a:buNone/>
            </a:pPr>
            <a:r>
              <a:rPr lang="en-US" altLang="en-US" sz="6600" b="1" dirty="0">
                <a:solidFill>
                  <a:srgbClr val="F8F8F8"/>
                </a:solidFill>
                <a:latin typeface="Book Antiqua" panose="02040602050305030304" pitchFamily="18" charset="0"/>
              </a:rPr>
              <a:t>References</a:t>
            </a:r>
          </a:p>
        </p:txBody>
      </p:sp>
      <p:sp>
        <p:nvSpPr>
          <p:cNvPr id="5127" name="Rectangle 120">
            <a:extLst>
              <a:ext uri="{FF2B5EF4-FFF2-40B4-BE49-F238E27FC236}">
                <a16:creationId xmlns:a16="http://schemas.microsoft.com/office/drawing/2014/main" id="{95ABAF20-8821-08CC-5ABB-4EBFC8B2E3AC}"/>
              </a:ext>
            </a:extLst>
          </p:cNvPr>
          <p:cNvSpPr>
            <a:spLocks noChangeArrowheads="1"/>
          </p:cNvSpPr>
          <p:nvPr/>
        </p:nvSpPr>
        <p:spPr bwMode="auto">
          <a:xfrm>
            <a:off x="609600" y="32385000"/>
            <a:ext cx="1295400"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457056" tIns="457056" rIns="457056" bIns="457056">
            <a:spAutoFit/>
          </a:bodyPr>
          <a:lstStyle>
            <a:lvl1pPr defTabSz="4387850">
              <a:spcBef>
                <a:spcPct val="20000"/>
              </a:spcBef>
              <a:buChar char="•"/>
              <a:defRPr sz="2900">
                <a:solidFill>
                  <a:schemeClr val="tx1"/>
                </a:solidFill>
                <a:latin typeface="Arial" panose="020B0604020202020204" pitchFamily="34" charset="0"/>
              </a:defRPr>
            </a:lvl1pPr>
            <a:lvl2pPr marL="742950" indent="-285750" defTabSz="4387850">
              <a:spcBef>
                <a:spcPct val="20000"/>
              </a:spcBef>
              <a:buChar char="–"/>
              <a:defRPr sz="2900">
                <a:solidFill>
                  <a:schemeClr val="tx1"/>
                </a:solidFill>
                <a:latin typeface="Arial" panose="020B0604020202020204" pitchFamily="34" charset="0"/>
              </a:defRPr>
            </a:lvl2pPr>
            <a:lvl3pPr marL="1143000" indent="-228600" defTabSz="4387850">
              <a:spcBef>
                <a:spcPct val="20000"/>
              </a:spcBef>
              <a:buChar char="•"/>
              <a:defRPr sz="2400">
                <a:solidFill>
                  <a:schemeClr val="tx1"/>
                </a:solidFill>
                <a:latin typeface="Arial" panose="020B0604020202020204" pitchFamily="34" charset="0"/>
              </a:defRPr>
            </a:lvl3pPr>
            <a:lvl4pPr marL="1600200" indent="-228600" defTabSz="4387850">
              <a:spcBef>
                <a:spcPct val="20000"/>
              </a:spcBef>
              <a:buChar char="–"/>
              <a:defRPr sz="1900">
                <a:solidFill>
                  <a:schemeClr val="tx1"/>
                </a:solidFill>
                <a:latin typeface="Arial" panose="020B0604020202020204" pitchFamily="34" charset="0"/>
              </a:defRPr>
            </a:lvl4pPr>
            <a:lvl5pPr marL="2057400" indent="-228600" defTabSz="4387850">
              <a:spcBef>
                <a:spcPct val="20000"/>
              </a:spcBef>
              <a:buChar char="»"/>
              <a:defRPr sz="1900">
                <a:solidFill>
                  <a:schemeClr val="tx1"/>
                </a:solidFill>
                <a:latin typeface="Arial" panose="020B0604020202020204" pitchFamily="34" charset="0"/>
              </a:defRPr>
            </a:lvl5pPr>
            <a:lvl6pPr marL="2514600" indent="-228600" defTabSz="438785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defTabSz="438785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defTabSz="438785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defTabSz="4387850" eaLnBrk="0" fontAlgn="base" hangingPunct="0">
              <a:spcBef>
                <a:spcPct val="20000"/>
              </a:spcBef>
              <a:spcAft>
                <a:spcPct val="0"/>
              </a:spcAft>
              <a:buChar char="»"/>
              <a:defRPr sz="1900">
                <a:solidFill>
                  <a:schemeClr val="tx1"/>
                </a:solidFill>
                <a:latin typeface="Arial" panose="020B0604020202020204" pitchFamily="34" charset="0"/>
              </a:defRPr>
            </a:lvl9pPr>
          </a:lstStyle>
          <a:p>
            <a:pPr eaLnBrk="1" hangingPunct="1">
              <a:spcBef>
                <a:spcPct val="0"/>
              </a:spcBef>
              <a:buFontTx/>
              <a:buNone/>
            </a:pPr>
            <a:endParaRPr lang="en-US" altLang="en-US">
              <a:latin typeface="Arial Narrow" panose="020B0606020202030204" pitchFamily="34" charset="0"/>
            </a:endParaRPr>
          </a:p>
        </p:txBody>
      </p:sp>
      <p:sp>
        <p:nvSpPr>
          <p:cNvPr id="5128" name="Text Box 410">
            <a:extLst>
              <a:ext uri="{FF2B5EF4-FFF2-40B4-BE49-F238E27FC236}">
                <a16:creationId xmlns:a16="http://schemas.microsoft.com/office/drawing/2014/main" id="{3778BBC6-45EC-E50D-01D7-74AF8CC54840}"/>
              </a:ext>
            </a:extLst>
          </p:cNvPr>
          <p:cNvSpPr txBox="1">
            <a:spLocks noChangeArrowheads="1"/>
          </p:cNvSpPr>
          <p:nvPr/>
        </p:nvSpPr>
        <p:spPr bwMode="auto">
          <a:xfrm>
            <a:off x="609599" y="26831719"/>
            <a:ext cx="9982200" cy="11080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38" tIns="45605" rIns="91238" bIns="45605">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lgn="ctr">
              <a:spcBef>
                <a:spcPct val="50000"/>
              </a:spcBef>
              <a:buFontTx/>
              <a:buNone/>
            </a:pPr>
            <a:r>
              <a:rPr lang="en-US" altLang="en-US" sz="6600" b="1" dirty="0">
                <a:solidFill>
                  <a:srgbClr val="F8F8F8"/>
                </a:solidFill>
                <a:latin typeface="Book Antiqua" panose="02040602050305030304" pitchFamily="18" charset="0"/>
              </a:rPr>
              <a:t>Method</a:t>
            </a:r>
          </a:p>
        </p:txBody>
      </p:sp>
      <p:sp>
        <p:nvSpPr>
          <p:cNvPr id="5129" name="Text Box 410">
            <a:extLst>
              <a:ext uri="{FF2B5EF4-FFF2-40B4-BE49-F238E27FC236}">
                <a16:creationId xmlns:a16="http://schemas.microsoft.com/office/drawing/2014/main" id="{CD384AAD-14DA-2A7A-C876-F88CD3919E2C}"/>
              </a:ext>
            </a:extLst>
          </p:cNvPr>
          <p:cNvSpPr txBox="1">
            <a:spLocks noChangeArrowheads="1"/>
          </p:cNvSpPr>
          <p:nvPr/>
        </p:nvSpPr>
        <p:spPr bwMode="auto">
          <a:xfrm>
            <a:off x="22272625" y="5626100"/>
            <a:ext cx="9982200" cy="11080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38" tIns="45605" rIns="91238" bIns="45605">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lgn="ctr">
              <a:spcBef>
                <a:spcPct val="50000"/>
              </a:spcBef>
              <a:buFontTx/>
              <a:buNone/>
            </a:pPr>
            <a:r>
              <a:rPr lang="en-US" altLang="en-US" sz="6600" b="1" dirty="0">
                <a:solidFill>
                  <a:srgbClr val="F8F8F8"/>
                </a:solidFill>
                <a:latin typeface="Book Antiqua" panose="02040602050305030304" pitchFamily="18" charset="0"/>
              </a:rPr>
              <a:t>Results</a:t>
            </a:r>
          </a:p>
        </p:txBody>
      </p:sp>
      <p:sp>
        <p:nvSpPr>
          <p:cNvPr id="135" name="Text Box 2">
            <a:extLst>
              <a:ext uri="{FF2B5EF4-FFF2-40B4-BE49-F238E27FC236}">
                <a16:creationId xmlns:a16="http://schemas.microsoft.com/office/drawing/2014/main" id="{D8A554E5-3AD3-496E-B1B0-A86B434497C4}"/>
              </a:ext>
            </a:extLst>
          </p:cNvPr>
          <p:cNvSpPr txBox="1">
            <a:spLocks noChangeArrowheads="1"/>
          </p:cNvSpPr>
          <p:nvPr/>
        </p:nvSpPr>
        <p:spPr bwMode="auto">
          <a:xfrm>
            <a:off x="1133014" y="6700815"/>
            <a:ext cx="9825037" cy="5512597"/>
          </a:xfrm>
          <a:prstGeom prst="rect">
            <a:avLst/>
          </a:prstGeom>
          <a:noFill/>
          <a:ln w="9525">
            <a:noFill/>
            <a:miter lim="800000"/>
            <a:headEnd/>
            <a:tailEnd/>
          </a:ln>
          <a:effectLst/>
        </p:spPr>
        <p:txBody>
          <a:bodyPr lIns="359822" tIns="359822" rIns="359822" bIns="359822" anchor="t">
            <a:spAutoFit/>
          </a:bodyP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marL="742950" marR="0" indent="-742950">
              <a:spcBef>
                <a:spcPts val="0"/>
              </a:spcBef>
              <a:spcAft>
                <a:spcPts val="800"/>
              </a:spcAft>
              <a:buAutoNum type="arabicPeriod"/>
            </a:pPr>
            <a:r>
              <a:rPr lang="en-US" sz="3700" dirty="0">
                <a:solidFill>
                  <a:srgbClr val="080008"/>
                </a:solidFill>
                <a:effectLst/>
                <a:latin typeface="Times New Roman" panose="02020603050405020304" pitchFamily="18" charset="0"/>
                <a:ea typeface="Calibri" panose="020F0502020204030204" pitchFamily="34" charset="0"/>
                <a:cs typeface="Times New Roman" panose="02020603050405020304" pitchFamily="18" charset="0"/>
              </a:rPr>
              <a:t>Is there an association between multilingualism across the lifespan and dominating personality traits in parents?</a:t>
            </a:r>
            <a:endParaRPr lang="en-US" sz="3700" dirty="0">
              <a:solidFill>
                <a:srgbClr val="080008"/>
              </a:solidFill>
              <a:latin typeface="Times New Roman" panose="02020603050405020304" pitchFamily="18" charset="0"/>
              <a:ea typeface="Calibri" panose="020F0502020204030204" pitchFamily="34" charset="0"/>
              <a:cs typeface="Times New Roman" panose="02020603050405020304" pitchFamily="18" charset="0"/>
            </a:endParaRPr>
          </a:p>
          <a:p>
            <a:pPr marL="742950" indent="-742950">
              <a:spcBef>
                <a:spcPts val="0"/>
              </a:spcBef>
              <a:spcAft>
                <a:spcPts val="800"/>
              </a:spcAft>
              <a:buFontTx/>
              <a:buAutoNum type="arabicPeriod"/>
            </a:pPr>
            <a:r>
              <a:rPr lang="en-US" sz="3600" dirty="0">
                <a:solidFill>
                  <a:srgbClr val="080008"/>
                </a:solidFill>
                <a:effectLst/>
                <a:latin typeface="Times New Roman"/>
                <a:ea typeface="Calibri"/>
                <a:cs typeface="Times New Roman"/>
              </a:rPr>
              <a:t>Is there a connection between a </a:t>
            </a:r>
            <a:r>
              <a:rPr lang="en-US" sz="3600" i="1" dirty="0">
                <a:solidFill>
                  <a:srgbClr val="080008"/>
                </a:solidFill>
                <a:effectLst/>
                <a:latin typeface="Times New Roman"/>
                <a:ea typeface="Calibri"/>
                <a:cs typeface="Times New Roman"/>
              </a:rPr>
              <a:t>strained</a:t>
            </a:r>
            <a:r>
              <a:rPr lang="en-US" sz="3600" i="1" dirty="0">
                <a:solidFill>
                  <a:srgbClr val="080008"/>
                </a:solidFill>
                <a:latin typeface="Times New Roman"/>
                <a:ea typeface="Calibri"/>
                <a:cs typeface="Times New Roman"/>
              </a:rPr>
              <a:t> </a:t>
            </a:r>
            <a:r>
              <a:rPr lang="en-US" sz="3600" dirty="0">
                <a:solidFill>
                  <a:srgbClr val="080008"/>
                </a:solidFill>
                <a:latin typeface="Times New Roman"/>
                <a:ea typeface="Calibri"/>
                <a:cs typeface="Times New Roman"/>
              </a:rPr>
              <a:t>(not abusive)</a:t>
            </a:r>
            <a:r>
              <a:rPr lang="en-US" sz="3600" i="1" dirty="0">
                <a:solidFill>
                  <a:srgbClr val="080008"/>
                </a:solidFill>
                <a:latin typeface="Times New Roman"/>
                <a:ea typeface="Calibri"/>
                <a:cs typeface="Times New Roman"/>
              </a:rPr>
              <a:t> </a:t>
            </a:r>
            <a:r>
              <a:rPr lang="en-US" sz="3600" dirty="0">
                <a:solidFill>
                  <a:srgbClr val="080008"/>
                </a:solidFill>
                <a:effectLst/>
                <a:latin typeface="Times New Roman"/>
                <a:ea typeface="Calibri"/>
                <a:cs typeface="Times New Roman"/>
              </a:rPr>
              <a:t>parent-child relationship and being in a multilingual home?</a:t>
            </a:r>
          </a:p>
          <a:p>
            <a:pPr marL="742950" marR="0" indent="-742950">
              <a:spcBef>
                <a:spcPts val="0"/>
              </a:spcBef>
              <a:spcAft>
                <a:spcPts val="800"/>
              </a:spcAft>
              <a:buAutoNum type="arabicPeriod"/>
            </a:pPr>
            <a:endParaRPr lang="en-US" altLang="en-US" sz="3600" b="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a:p>
            <a:pPr>
              <a:defRPr/>
            </a:pPr>
            <a:endParaRPr lang="en-US" altLang="en-US" sz="3600" b="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p:txBody>
      </p:sp>
      <p:sp>
        <p:nvSpPr>
          <p:cNvPr id="5131" name="Text Box 21">
            <a:extLst>
              <a:ext uri="{FF2B5EF4-FFF2-40B4-BE49-F238E27FC236}">
                <a16:creationId xmlns:a16="http://schemas.microsoft.com/office/drawing/2014/main" id="{CBD7CC63-6704-334C-561C-43019CF2F194}"/>
              </a:ext>
            </a:extLst>
          </p:cNvPr>
          <p:cNvSpPr txBox="1">
            <a:spLocks noChangeArrowheads="1"/>
          </p:cNvSpPr>
          <p:nvPr/>
        </p:nvSpPr>
        <p:spPr bwMode="auto">
          <a:xfrm>
            <a:off x="32651700" y="19578638"/>
            <a:ext cx="10534650" cy="612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822" tIns="359822" rIns="359822" bIns="359822">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marL="571500" indent="-571500">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Gosselin-Lavoie, C., &amp; Armand, F. (2019). Use of bilingual albums by bi/plurilingual families: Description of the languages ​​used during readings and interactions.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Canadian Modern Language Review</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75</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(2), 105-127.</a:t>
            </a:r>
          </a:p>
          <a:p>
            <a:pPr marL="571500" indent="-571500" eaLnBrk="1" hangingPunct="1">
              <a:spcBef>
                <a:spcPct val="0"/>
              </a:spcBef>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Lopez, A., &amp; Shen, C. (2021). Predictors of self-esteem among Mexican immigrant adolescents: An examination of well-being through a biopsychosocial perspective.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Child &amp; Adolescent Social Work Journal, 38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 347-358. </a:t>
            </a:r>
          </a:p>
          <a:p>
            <a:pPr marL="457200" indent="-457200" eaLnBrk="1" hangingPunct="1">
              <a:spcBef>
                <a:spcPct val="0"/>
              </a:spcBef>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Rodriguez, C. M. (2008). Ecological predictors of disciplinary </a:t>
            </a:r>
            <a:r>
              <a:rPr lang="en-US" sz="2800" dirty="0">
                <a:latin typeface="Times New Roman" panose="02020603050405020304" pitchFamily="18" charset="0"/>
                <a:ea typeface="Calibri" panose="020F0502020204030204" pitchFamily="34" charset="0"/>
                <a:cs typeface="Times New Roman" panose="02020603050405020304" pitchFamily="18" charset="0"/>
              </a:rPr>
              <a: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tyle and </a:t>
            </a:r>
            <a:r>
              <a:rPr lang="en-US" sz="2800" dirty="0">
                <a:latin typeface="Times New Roman" panose="02020603050405020304" pitchFamily="18" charset="0"/>
                <a:ea typeface="Calibri" panose="020F0502020204030204" pitchFamily="34" charset="0"/>
                <a:cs typeface="Times New Roman" panose="02020603050405020304" pitchFamily="18" charset="0"/>
              </a:rPr>
              <a:t>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hild </a:t>
            </a:r>
            <a:r>
              <a:rPr lang="en-US" sz="2800" dirty="0">
                <a:latin typeface="Times New Roman" panose="02020603050405020304" pitchFamily="18" charset="0"/>
                <a:ea typeface="Calibri" panose="020F0502020204030204" pitchFamily="34" charset="0"/>
                <a:cs typeface="Times New Roman" panose="02020603050405020304" pitchFamily="18" charset="0"/>
              </a:rPr>
              <a:t>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buse potential in a Hispanic and Anglo-American Sample.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Journal of Child &amp; Family Studies, 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 336-352. </a:t>
            </a:r>
          </a:p>
          <a:p>
            <a:pPr eaLnBrk="1" hangingPunct="1">
              <a:spcBef>
                <a:spcPct val="0"/>
              </a:spcBef>
              <a:buFontTx/>
              <a:buNone/>
            </a:pPr>
            <a:endParaRPr lang="en-US" altLang="en-US" sz="3600" dirty="0">
              <a:solidFill>
                <a:srgbClr val="000000"/>
              </a:solidFill>
            </a:endParaRPr>
          </a:p>
        </p:txBody>
      </p:sp>
      <p:sp>
        <p:nvSpPr>
          <p:cNvPr id="5132" name="Text Box 4">
            <a:extLst>
              <a:ext uri="{FF2B5EF4-FFF2-40B4-BE49-F238E27FC236}">
                <a16:creationId xmlns:a16="http://schemas.microsoft.com/office/drawing/2014/main" id="{319C1E60-6957-DA3F-5523-1184BEEAC49E}"/>
              </a:ext>
            </a:extLst>
          </p:cNvPr>
          <p:cNvSpPr txBox="1">
            <a:spLocks noChangeArrowheads="1"/>
          </p:cNvSpPr>
          <p:nvPr/>
        </p:nvSpPr>
        <p:spPr bwMode="auto">
          <a:xfrm>
            <a:off x="22326600" y="6858000"/>
            <a:ext cx="9825038"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59822" tIns="359822" rIns="359822" bIns="359822">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spcBef>
                <a:spcPct val="0"/>
              </a:spcBef>
              <a:buFontTx/>
              <a:buNone/>
            </a:pPr>
            <a:endParaRPr lang="en-US" altLang="en-US" sz="3400"/>
          </a:p>
          <a:p>
            <a:pPr>
              <a:spcBef>
                <a:spcPct val="0"/>
              </a:spcBef>
              <a:buFontTx/>
              <a:buNone/>
            </a:pPr>
            <a:endParaRPr lang="en-US" altLang="en-US"/>
          </a:p>
          <a:p>
            <a:pPr>
              <a:spcBef>
                <a:spcPct val="0"/>
              </a:spcBef>
              <a:buFontTx/>
              <a:buNone/>
            </a:pPr>
            <a:endParaRPr lang="en-US" altLang="en-US"/>
          </a:p>
          <a:p>
            <a:pPr>
              <a:spcBef>
                <a:spcPct val="40000"/>
              </a:spcBef>
              <a:buFontTx/>
              <a:buNone/>
            </a:pPr>
            <a:endParaRPr lang="en-AU" altLang="en-US"/>
          </a:p>
        </p:txBody>
      </p:sp>
      <p:sp>
        <p:nvSpPr>
          <p:cNvPr id="4121" name="Text Box 22">
            <a:extLst>
              <a:ext uri="{FF2B5EF4-FFF2-40B4-BE49-F238E27FC236}">
                <a16:creationId xmlns:a16="http://schemas.microsoft.com/office/drawing/2014/main" id="{2E290D44-7CC1-4F00-88D7-9AD4E0CDD6F9}"/>
              </a:ext>
            </a:extLst>
          </p:cNvPr>
          <p:cNvSpPr txBox="1">
            <a:spLocks noChangeArrowheads="1"/>
          </p:cNvSpPr>
          <p:nvPr/>
        </p:nvSpPr>
        <p:spPr bwMode="auto">
          <a:xfrm>
            <a:off x="33194375" y="25021872"/>
            <a:ext cx="10442574" cy="4727767"/>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lIns="359822" tIns="359822" rIns="359822" bIns="35982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10000"/>
              </a:spcBef>
              <a:defRPr/>
            </a:pPr>
            <a:r>
              <a:rPr lang="en-US" sz="5200" b="1" dirty="0">
                <a:solidFill>
                  <a:srgbClr val="000000"/>
                </a:solidFill>
                <a:effectLst>
                  <a:outerShdw blurRad="38100" dist="38100" dir="2700000" algn="tl">
                    <a:srgbClr val="000000">
                      <a:alpha val="43137"/>
                    </a:srgbClr>
                  </a:outerShdw>
                </a:effectLst>
                <a:latin typeface="Arial" charset="0"/>
                <a:ea typeface="Batang" pitchFamily="18" charset="-127"/>
              </a:rPr>
              <a:t>Research conducted and presented as part of the Passion Driven Statistics course at Thiel College in Fall 2022.</a:t>
            </a:r>
          </a:p>
        </p:txBody>
      </p:sp>
      <p:cxnSp>
        <p:nvCxnSpPr>
          <p:cNvPr id="5134" name="Straight Connector 30">
            <a:extLst>
              <a:ext uri="{FF2B5EF4-FFF2-40B4-BE49-F238E27FC236}">
                <a16:creationId xmlns:a16="http://schemas.microsoft.com/office/drawing/2014/main" id="{F7529DCB-E794-E9FB-7676-EB07B160E094}"/>
              </a:ext>
            </a:extLst>
          </p:cNvPr>
          <p:cNvCxnSpPr>
            <a:cxnSpLocks noChangeShapeType="1"/>
          </p:cNvCxnSpPr>
          <p:nvPr/>
        </p:nvCxnSpPr>
        <p:spPr bwMode="auto">
          <a:xfrm rot="10800000" flipV="1">
            <a:off x="23926800" y="22860000"/>
            <a:ext cx="7539038" cy="31400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5135" name="Rectangle 40">
            <a:extLst>
              <a:ext uri="{FF2B5EF4-FFF2-40B4-BE49-F238E27FC236}">
                <a16:creationId xmlns:a16="http://schemas.microsoft.com/office/drawing/2014/main" id="{05832E95-949A-6E0B-AB8D-02D561125EE4}"/>
              </a:ext>
            </a:extLst>
          </p:cNvPr>
          <p:cNvSpPr>
            <a:spLocks noChangeArrowheads="1"/>
          </p:cNvSpPr>
          <p:nvPr/>
        </p:nvSpPr>
        <p:spPr bwMode="auto">
          <a:xfrm>
            <a:off x="38023800" y="11123613"/>
            <a:ext cx="46038"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457056" tIns="457056" rIns="457056" bIns="457056">
            <a:spAutoFit/>
          </a:bodyPr>
          <a:lstStyle>
            <a:lvl1pPr defTabSz="4387850">
              <a:spcBef>
                <a:spcPct val="20000"/>
              </a:spcBef>
              <a:buChar char="•"/>
              <a:defRPr sz="2900">
                <a:solidFill>
                  <a:schemeClr val="tx1"/>
                </a:solidFill>
                <a:latin typeface="Arial" panose="020B0604020202020204" pitchFamily="34" charset="0"/>
              </a:defRPr>
            </a:lvl1pPr>
            <a:lvl2pPr marL="742950" indent="-285750" defTabSz="4387850">
              <a:spcBef>
                <a:spcPct val="20000"/>
              </a:spcBef>
              <a:buChar char="–"/>
              <a:defRPr sz="2900">
                <a:solidFill>
                  <a:schemeClr val="tx1"/>
                </a:solidFill>
                <a:latin typeface="Arial" panose="020B0604020202020204" pitchFamily="34" charset="0"/>
              </a:defRPr>
            </a:lvl2pPr>
            <a:lvl3pPr marL="1143000" indent="-228600" defTabSz="4387850">
              <a:spcBef>
                <a:spcPct val="20000"/>
              </a:spcBef>
              <a:buChar char="•"/>
              <a:defRPr sz="2400">
                <a:solidFill>
                  <a:schemeClr val="tx1"/>
                </a:solidFill>
                <a:latin typeface="Arial" panose="020B0604020202020204" pitchFamily="34" charset="0"/>
              </a:defRPr>
            </a:lvl3pPr>
            <a:lvl4pPr marL="1600200" indent="-228600" defTabSz="4387850">
              <a:spcBef>
                <a:spcPct val="20000"/>
              </a:spcBef>
              <a:buChar char="–"/>
              <a:defRPr sz="1900">
                <a:solidFill>
                  <a:schemeClr val="tx1"/>
                </a:solidFill>
                <a:latin typeface="Arial" panose="020B0604020202020204" pitchFamily="34" charset="0"/>
              </a:defRPr>
            </a:lvl4pPr>
            <a:lvl5pPr marL="2057400" indent="-228600" defTabSz="4387850">
              <a:spcBef>
                <a:spcPct val="20000"/>
              </a:spcBef>
              <a:buChar char="»"/>
              <a:defRPr sz="1900">
                <a:solidFill>
                  <a:schemeClr val="tx1"/>
                </a:solidFill>
                <a:latin typeface="Arial" panose="020B0604020202020204" pitchFamily="34" charset="0"/>
              </a:defRPr>
            </a:lvl5pPr>
            <a:lvl6pPr marL="2514600" indent="-228600" defTabSz="438785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defTabSz="438785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defTabSz="438785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defTabSz="4387850" eaLnBrk="0" fontAlgn="base" hangingPunct="0">
              <a:spcBef>
                <a:spcPct val="20000"/>
              </a:spcBef>
              <a:spcAft>
                <a:spcPct val="0"/>
              </a:spcAft>
              <a:buChar char="»"/>
              <a:defRPr sz="1900">
                <a:solidFill>
                  <a:schemeClr val="tx1"/>
                </a:solidFill>
                <a:latin typeface="Arial" panose="020B0604020202020204" pitchFamily="34" charset="0"/>
              </a:defRPr>
            </a:lvl9pPr>
          </a:lstStyle>
          <a:p>
            <a:pPr eaLnBrk="1" hangingPunct="1">
              <a:spcBef>
                <a:spcPct val="0"/>
              </a:spcBef>
              <a:buFontTx/>
              <a:buNone/>
            </a:pPr>
            <a:endParaRPr lang="en-US" altLang="en-US">
              <a:latin typeface="Arial Narrow" panose="020B0606020202030204" pitchFamily="34" charset="0"/>
            </a:endParaRPr>
          </a:p>
        </p:txBody>
      </p:sp>
      <p:sp>
        <p:nvSpPr>
          <p:cNvPr id="5137" name="Text Box 2">
            <a:extLst>
              <a:ext uri="{FF2B5EF4-FFF2-40B4-BE49-F238E27FC236}">
                <a16:creationId xmlns:a16="http://schemas.microsoft.com/office/drawing/2014/main" id="{D1591B64-FE29-419B-3B24-04C8E6ED8BA2}"/>
              </a:ext>
            </a:extLst>
          </p:cNvPr>
          <p:cNvSpPr txBox="1">
            <a:spLocks noChangeArrowheads="1"/>
          </p:cNvSpPr>
          <p:nvPr/>
        </p:nvSpPr>
        <p:spPr bwMode="auto">
          <a:xfrm>
            <a:off x="11525250" y="7010400"/>
            <a:ext cx="9982200" cy="1721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822" tIns="359822" rIns="359822" bIns="359822" anchor="t">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spcBef>
                <a:spcPct val="0"/>
              </a:spcBef>
              <a:buFontTx/>
              <a:buNone/>
            </a:pPr>
            <a:r>
              <a:rPr lang="en-US" altLang="en-US" sz="4380" b="1" dirty="0">
                <a:solidFill>
                  <a:srgbClr val="000000"/>
                </a:solidFill>
                <a:latin typeface="+mn-lt"/>
                <a:cs typeface="Times New Roman" panose="02020603050405020304" pitchFamily="18" charset="0"/>
              </a:rPr>
              <a:t>Measures</a:t>
            </a:r>
          </a:p>
          <a:p>
            <a:pPr>
              <a:spcBef>
                <a:spcPct val="0"/>
              </a:spcBef>
              <a:buFontTx/>
              <a:buNone/>
            </a:pPr>
            <a:r>
              <a:rPr lang="en-US" altLang="en-US" sz="3550" dirty="0">
                <a:solidFill>
                  <a:srgbClr val="000000"/>
                </a:solidFill>
                <a:latin typeface="Times New Roman" panose="02020603050405020304" pitchFamily="18" charset="0"/>
                <a:cs typeface="Times New Roman" panose="02020603050405020304" pitchFamily="18" charset="0"/>
              </a:rPr>
              <a:t>The variables used in this research study include:</a:t>
            </a:r>
          </a:p>
          <a:p>
            <a:pPr marL="571500" indent="-571500">
              <a:spcBef>
                <a:spcPct val="0"/>
              </a:spcBef>
            </a:pPr>
            <a:r>
              <a:rPr lang="en-US" altLang="en-US" sz="3550" dirty="0">
                <a:solidFill>
                  <a:srgbClr val="000000"/>
                </a:solidFill>
                <a:latin typeface="Times New Roman"/>
                <a:cs typeface="Times New Roman"/>
              </a:rPr>
              <a:t>What language do you speak to your child(ren) when you are together at home?</a:t>
            </a:r>
          </a:p>
          <a:p>
            <a:pPr>
              <a:spcBef>
                <a:spcPct val="0"/>
              </a:spcBef>
              <a:buFontTx/>
              <a:buNone/>
            </a:pPr>
            <a:r>
              <a:rPr lang="en-US" altLang="en-US" sz="3550" dirty="0">
                <a:solidFill>
                  <a:srgbClr val="000000"/>
                </a:solidFill>
                <a:latin typeface="Times New Roman" panose="02020603050405020304" pitchFamily="18" charset="0"/>
                <a:cs typeface="Times New Roman" panose="02020603050405020304" pitchFamily="18" charset="0"/>
              </a:rPr>
              <a:t>	-The participants responded from a list 	ranging from 1-7, each number representing a 	different language.</a:t>
            </a:r>
          </a:p>
          <a:p>
            <a:pPr marL="571500" indent="-571500">
              <a:spcBef>
                <a:spcPct val="0"/>
              </a:spcBef>
            </a:pPr>
            <a:r>
              <a:rPr lang="en-US" altLang="en-US" sz="3550" dirty="0">
                <a:solidFill>
                  <a:srgbClr val="000000"/>
                </a:solidFill>
                <a:latin typeface="Times New Roman"/>
                <a:cs typeface="Times New Roman"/>
              </a:rPr>
              <a:t>A secondary variable created to represent how many participants became upset and/or angry easily with the following survey questions:</a:t>
            </a:r>
          </a:p>
          <a:p>
            <a:pPr marL="1314450" lvl="1" indent="-571500">
              <a:spcBef>
                <a:spcPct val="0"/>
              </a:spcBef>
            </a:pPr>
            <a:r>
              <a:rPr lang="en-US" altLang="en-US" sz="3550" dirty="0">
                <a:solidFill>
                  <a:srgbClr val="000000"/>
                </a:solidFill>
                <a:latin typeface="Times New Roman" panose="02020603050405020304" pitchFamily="18" charset="0"/>
                <a:cs typeface="Times New Roman" panose="02020603050405020304" pitchFamily="18" charset="0"/>
              </a:rPr>
              <a:t>I get upset easily. The respondents were given a choice of 1 (strongly disagree) through 5 (strongly agree).</a:t>
            </a:r>
          </a:p>
          <a:p>
            <a:pPr marL="1314450" lvl="1" indent="-571500">
              <a:spcBef>
                <a:spcPct val="0"/>
              </a:spcBef>
            </a:pPr>
            <a:r>
              <a:rPr lang="en-US" altLang="en-US" sz="3550" dirty="0">
                <a:solidFill>
                  <a:srgbClr val="000000"/>
                </a:solidFill>
                <a:latin typeface="Times New Roman" panose="02020603050405020304" pitchFamily="18" charset="0"/>
                <a:cs typeface="Times New Roman" panose="02020603050405020304" pitchFamily="18" charset="0"/>
              </a:rPr>
              <a:t>I get angry easily. The respondents were given a choice of 1 (strongly disagree) through 5 (strongly agree).</a:t>
            </a:r>
          </a:p>
          <a:p>
            <a:pPr marL="571500" indent="-571500">
              <a:spcBef>
                <a:spcPct val="0"/>
              </a:spcBef>
            </a:pPr>
            <a:r>
              <a:rPr lang="en-US" altLang="en-US" sz="3550" dirty="0">
                <a:solidFill>
                  <a:srgbClr val="000000"/>
                </a:solidFill>
                <a:latin typeface="Times New Roman" panose="02020603050405020304" pitchFamily="18" charset="0"/>
                <a:cs typeface="Times New Roman" panose="02020603050405020304" pitchFamily="18" charset="0"/>
              </a:rPr>
              <a:t>A secondary variable created to represent if parents are overwhelmed and/or stressed by their children with the following questions:</a:t>
            </a:r>
          </a:p>
          <a:p>
            <a:pPr marL="1314450" lvl="1" indent="-571500">
              <a:spcBef>
                <a:spcPct val="0"/>
              </a:spcBef>
            </a:pPr>
            <a:r>
              <a:rPr lang="en-US" altLang="en-US" sz="3550" dirty="0">
                <a:solidFill>
                  <a:srgbClr val="000000"/>
                </a:solidFill>
                <a:latin typeface="Times New Roman" panose="02020603050405020304" pitchFamily="18" charset="0"/>
                <a:cs typeface="Times New Roman" panose="02020603050405020304" pitchFamily="18" charset="0"/>
              </a:rPr>
              <a:t>The major source of stress in my life is my child(ren). The respondents were given a choice of 1 (strongly disagree) through 5 (strongly agree).</a:t>
            </a:r>
          </a:p>
          <a:p>
            <a:pPr marL="1314450" lvl="1" indent="-571500">
              <a:spcBef>
                <a:spcPct val="0"/>
              </a:spcBef>
            </a:pPr>
            <a:r>
              <a:rPr lang="en-US" altLang="en-US" sz="3550" dirty="0">
                <a:solidFill>
                  <a:srgbClr val="000000"/>
                </a:solidFill>
                <a:latin typeface="Times New Roman" panose="02020603050405020304" pitchFamily="18" charset="0"/>
                <a:cs typeface="Times New Roman" panose="02020603050405020304" pitchFamily="18" charset="0"/>
              </a:rPr>
              <a:t>I feel overwhelmed by the responsibility of being a parent. The respondents were given a choice of 1 (strongly disagree) through 5 (strongly disagree).</a:t>
            </a:r>
          </a:p>
          <a:p>
            <a:pPr marL="1314450" lvl="1" indent="-571500">
              <a:spcBef>
                <a:spcPct val="0"/>
              </a:spcBef>
            </a:pPr>
            <a:endParaRPr lang="en-US" altLang="en-US" sz="3300" dirty="0">
              <a:solidFill>
                <a:srgbClr val="000000"/>
              </a:solidFill>
              <a:cs typeface="Arial" panose="020B0604020202020204" pitchFamily="34" charset="0"/>
            </a:endParaRPr>
          </a:p>
          <a:p>
            <a:pPr marL="1314450" lvl="1" indent="-571500">
              <a:spcBef>
                <a:spcPct val="0"/>
              </a:spcBef>
            </a:pPr>
            <a:endParaRPr lang="en-US" altLang="en-US" sz="3600" dirty="0">
              <a:solidFill>
                <a:srgbClr val="000000"/>
              </a:solidFill>
              <a:cs typeface="Arial" panose="020B0604020202020204" pitchFamily="34" charset="0"/>
            </a:endParaRPr>
          </a:p>
        </p:txBody>
      </p:sp>
      <p:sp>
        <p:nvSpPr>
          <p:cNvPr id="5138" name="Text Box 2">
            <a:extLst>
              <a:ext uri="{FF2B5EF4-FFF2-40B4-BE49-F238E27FC236}">
                <a16:creationId xmlns:a16="http://schemas.microsoft.com/office/drawing/2014/main" id="{DC0D2CDB-17C6-E5C3-2C7D-1594C2F0E83B}"/>
              </a:ext>
            </a:extLst>
          </p:cNvPr>
          <p:cNvSpPr txBox="1">
            <a:spLocks noChangeArrowheads="1"/>
          </p:cNvSpPr>
          <p:nvPr/>
        </p:nvSpPr>
        <p:spPr bwMode="auto">
          <a:xfrm>
            <a:off x="22351999" y="7010400"/>
            <a:ext cx="10534649" cy="1734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822" tIns="359822" rIns="359822" bIns="359822" anchor="t">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spcBef>
                <a:spcPct val="0"/>
              </a:spcBef>
              <a:buFontTx/>
              <a:buNone/>
            </a:pPr>
            <a:r>
              <a:rPr lang="en-US" altLang="en-US" sz="4000" b="1" dirty="0">
                <a:solidFill>
                  <a:srgbClr val="080008"/>
                </a:solidFill>
                <a:cs typeface="Arial" panose="020B0604020202020204" pitchFamily="34" charset="0"/>
              </a:rPr>
              <a:t>Univariate</a:t>
            </a:r>
            <a:r>
              <a:rPr lang="en-US" altLang="en-US" sz="4000" b="1" dirty="0">
                <a:solidFill>
                  <a:srgbClr val="000000"/>
                </a:solidFill>
                <a:cs typeface="Arial" panose="020B0604020202020204" pitchFamily="34" charset="0"/>
              </a:rPr>
              <a:t> Statistics</a:t>
            </a:r>
          </a:p>
          <a:p>
            <a:pPr marL="571500" indent="-571500">
              <a:spcBef>
                <a:spcPct val="0"/>
              </a:spcBef>
            </a:pPr>
            <a:r>
              <a:rPr lang="en-US" altLang="en-US" sz="3200" dirty="0">
                <a:solidFill>
                  <a:srgbClr val="000000"/>
                </a:solidFill>
                <a:latin typeface="Times New Roman"/>
                <a:ea typeface="Tahoma"/>
                <a:cs typeface="Times New Roman"/>
              </a:rPr>
              <a:t>The mean number of times participants reported becoming upset and angry easily was 5.15 with a standard deviation of 1.83 and a range of “strongly disagree” (1) to “strongly agree" (5). A minority of participants reported that it was easy for them to become upset and angry.</a:t>
            </a:r>
            <a:endParaRPr lang="en-US" altLang="en-US" sz="3200" dirty="0">
              <a:solidFill>
                <a:srgbClr val="000000"/>
              </a:solidFill>
              <a:latin typeface="Times New Roman" panose="02020603050405020304" pitchFamily="18" charset="0"/>
              <a:ea typeface="Tahoma" panose="020B0604030504040204" pitchFamily="34" charset="0"/>
              <a:cs typeface="Times New Roman" panose="02020603050405020304" pitchFamily="18" charset="0"/>
            </a:endParaRPr>
          </a:p>
          <a:p>
            <a:pPr marL="571500" indent="-571500">
              <a:spcBef>
                <a:spcPct val="0"/>
              </a:spcBef>
            </a:pPr>
            <a:r>
              <a:rPr lang="en-US" altLang="en-US" sz="3200" dirty="0">
                <a:solidFill>
                  <a:srgbClr val="000000"/>
                </a:solidFill>
                <a:latin typeface="Times New Roman"/>
                <a:ea typeface="Tahoma"/>
                <a:cs typeface="Times New Roman"/>
              </a:rPr>
              <a:t>95% of parents speak one language to their children at home, where 5% report they speak two or more languages to their children at home.</a:t>
            </a:r>
          </a:p>
          <a:p>
            <a:pPr marL="571500" indent="-571500">
              <a:spcBef>
                <a:spcPct val="0"/>
              </a:spcBef>
            </a:pPr>
            <a:r>
              <a:rPr lang="en-US" altLang="en-US" sz="3200" dirty="0">
                <a:solidFill>
                  <a:srgbClr val="000000"/>
                </a:solidFill>
                <a:latin typeface="Times New Roman" panose="02020603050405020304" pitchFamily="18" charset="0"/>
                <a:ea typeface="Tahoma" panose="020B0604030504040204" pitchFamily="34" charset="0"/>
                <a:cs typeface="Times New Roman" panose="02020603050405020304" pitchFamily="18" charset="0"/>
              </a:rPr>
              <a:t>86% of respondents reported that they spoke English. 13% of people reported they spoke Spanish. </a:t>
            </a:r>
          </a:p>
          <a:p>
            <a:pPr>
              <a:spcBef>
                <a:spcPct val="0"/>
              </a:spcBef>
              <a:buFontTx/>
              <a:buNone/>
            </a:pPr>
            <a:r>
              <a:rPr lang="en-US" altLang="en-US" sz="4000" b="1" dirty="0">
                <a:solidFill>
                  <a:srgbClr val="000000"/>
                </a:solidFill>
                <a:cs typeface="Arial" panose="020B0604020202020204" pitchFamily="34" charset="0"/>
              </a:rPr>
              <a:t>Bivariate Statistics</a:t>
            </a:r>
          </a:p>
          <a:p>
            <a:pPr marL="457200" indent="-457200">
              <a:spcBef>
                <a:spcPct val="0"/>
              </a:spcBef>
            </a:pPr>
            <a:r>
              <a:rPr lang="en-US" altLang="en-US" sz="3200" dirty="0">
                <a:solidFill>
                  <a:srgbClr val="000000"/>
                </a:solidFill>
                <a:latin typeface="Times New Roman"/>
                <a:cs typeface="Times New Roman"/>
              </a:rPr>
              <a:t>An ANOVA test was conducted to examine the relationship between being multilingual and becoming upset and angry at one’s children easily. The test was significant, </a:t>
            </a:r>
            <a:r>
              <a:rPr lang="en-US" altLang="en-US" sz="3200" i="1" dirty="0">
                <a:solidFill>
                  <a:srgbClr val="000000"/>
                </a:solidFill>
                <a:latin typeface="Times New Roman"/>
                <a:cs typeface="Times New Roman"/>
              </a:rPr>
              <a:t>F</a:t>
            </a:r>
            <a:r>
              <a:rPr lang="en-US" altLang="en-US" sz="3200" dirty="0">
                <a:solidFill>
                  <a:srgbClr val="000000"/>
                </a:solidFill>
                <a:latin typeface="Times New Roman"/>
                <a:cs typeface="Times New Roman"/>
              </a:rPr>
              <a:t>(5102)=2.81, </a:t>
            </a:r>
            <a:r>
              <a:rPr lang="en-US" altLang="en-US" sz="3200" i="1" dirty="0">
                <a:solidFill>
                  <a:srgbClr val="000000"/>
                </a:solidFill>
                <a:latin typeface="Times New Roman"/>
                <a:cs typeface="Times New Roman"/>
              </a:rPr>
              <a:t>p</a:t>
            </a:r>
            <a:r>
              <a:rPr lang="en-US" altLang="en-US" sz="3200" dirty="0">
                <a:solidFill>
                  <a:srgbClr val="000000"/>
                </a:solidFill>
                <a:latin typeface="Times New Roman"/>
                <a:cs typeface="Times New Roman"/>
              </a:rPr>
              <a:t>=0.0381. This indicates that those who are multilingual have a greater probability of easily becoming upset and angry at their children.</a:t>
            </a:r>
          </a:p>
          <a:p>
            <a:pPr marL="457200" indent="-457200">
              <a:spcBef>
                <a:spcPct val="0"/>
              </a:spcBef>
            </a:pPr>
            <a:r>
              <a:rPr lang="en-US" altLang="en-US" sz="3200" dirty="0">
                <a:solidFill>
                  <a:srgbClr val="000000"/>
                </a:solidFill>
                <a:latin typeface="Times New Roman" panose="02020603050405020304" pitchFamily="18" charset="0"/>
                <a:cs typeface="Times New Roman" panose="02020603050405020304" pitchFamily="18" charset="0"/>
              </a:rPr>
              <a:t>A Correlation test was conducted to examine the relationship between hours worked and languages spoken. The test was significant, </a:t>
            </a:r>
            <a:r>
              <a:rPr lang="en-US" altLang="en-US" sz="3200" i="1" dirty="0">
                <a:solidFill>
                  <a:srgbClr val="000000"/>
                </a:solidFill>
                <a:latin typeface="Times New Roman" panose="02020603050405020304" pitchFamily="18" charset="0"/>
                <a:cs typeface="Times New Roman" panose="02020603050405020304" pitchFamily="18" charset="0"/>
              </a:rPr>
              <a:t>r</a:t>
            </a:r>
            <a:r>
              <a:rPr lang="en-US" altLang="en-US" sz="3200" dirty="0">
                <a:solidFill>
                  <a:srgbClr val="000000"/>
                </a:solidFill>
                <a:latin typeface="Times New Roman" panose="02020603050405020304" pitchFamily="18" charset="0"/>
                <a:cs typeface="Times New Roman" panose="02020603050405020304" pitchFamily="18" charset="0"/>
              </a:rPr>
              <a:t>=(5023)=.02, </a:t>
            </a:r>
            <a:r>
              <a:rPr lang="en-US" altLang="en-US" sz="3200" i="1" dirty="0">
                <a:solidFill>
                  <a:srgbClr val="000000"/>
                </a:solidFill>
                <a:latin typeface="Times New Roman" panose="02020603050405020304" pitchFamily="18" charset="0"/>
                <a:cs typeface="Times New Roman" panose="02020603050405020304" pitchFamily="18" charset="0"/>
              </a:rPr>
              <a:t>p</a:t>
            </a:r>
            <a:r>
              <a:rPr lang="en-US" altLang="en-US" sz="3200" dirty="0">
                <a:solidFill>
                  <a:srgbClr val="000000"/>
                </a:solidFill>
                <a:latin typeface="Times New Roman" panose="02020603050405020304" pitchFamily="18" charset="0"/>
                <a:cs typeface="Times New Roman" panose="02020603050405020304" pitchFamily="18" charset="0"/>
              </a:rPr>
              <a:t>=0.05. This indicates that people who work more hours tend to speak more than one language.</a:t>
            </a:r>
            <a:endParaRPr lang="en-US" altLang="en-US" sz="3200" dirty="0">
              <a:solidFill>
                <a:srgbClr val="000000"/>
              </a:solidFill>
              <a:cs typeface="Arial" panose="020B0604020202020204" pitchFamily="34" charset="0"/>
            </a:endParaRPr>
          </a:p>
          <a:p>
            <a:pPr>
              <a:spcBef>
                <a:spcPct val="0"/>
              </a:spcBef>
              <a:buFontTx/>
              <a:buNone/>
            </a:pPr>
            <a:r>
              <a:rPr lang="en-US" altLang="en-US" sz="4000" b="1" dirty="0">
                <a:solidFill>
                  <a:srgbClr val="000000"/>
                </a:solidFill>
                <a:cs typeface="Arial" panose="020B0604020202020204" pitchFamily="34" charset="0"/>
              </a:rPr>
              <a:t>Multivariate Statistics</a:t>
            </a:r>
          </a:p>
          <a:p>
            <a:pPr marL="457200" indent="-457200">
              <a:spcBef>
                <a:spcPct val="0"/>
              </a:spcBef>
            </a:pPr>
            <a:r>
              <a:rPr lang="en-US" altLang="en-US" sz="3200" dirty="0">
                <a:solidFill>
                  <a:srgbClr val="000000"/>
                </a:solidFill>
                <a:latin typeface="Times New Roman"/>
                <a:cs typeface="Times New Roman"/>
              </a:rPr>
              <a:t>Gender was found to be a moderating variable in the relationship between how many languages a person knew, and how easily they were to become upset and angry. The original ANOVA test between these two variables' relationship was significant (see Figure 1), The test was significant females as well (</a:t>
            </a:r>
            <a:r>
              <a:rPr lang="en-US" altLang="en-US" sz="3200" i="1" dirty="0">
                <a:solidFill>
                  <a:srgbClr val="000000"/>
                </a:solidFill>
                <a:latin typeface="Times New Roman"/>
                <a:cs typeface="Times New Roman"/>
              </a:rPr>
              <a:t>p</a:t>
            </a:r>
            <a:r>
              <a:rPr lang="en-US" altLang="en-US" sz="3200" dirty="0">
                <a:solidFill>
                  <a:srgbClr val="000000"/>
                </a:solidFill>
                <a:latin typeface="Times New Roman"/>
                <a:cs typeface="Times New Roman"/>
              </a:rPr>
              <a:t>=.04). However, it was not significant for males (</a:t>
            </a:r>
            <a:r>
              <a:rPr lang="en-US" altLang="en-US" sz="3200" i="1" dirty="0">
                <a:solidFill>
                  <a:srgbClr val="000000"/>
                </a:solidFill>
                <a:latin typeface="Times New Roman"/>
                <a:cs typeface="Times New Roman"/>
              </a:rPr>
              <a:t>p</a:t>
            </a:r>
            <a:r>
              <a:rPr lang="en-US" altLang="en-US" sz="3200" dirty="0">
                <a:solidFill>
                  <a:srgbClr val="000000"/>
                </a:solidFill>
                <a:latin typeface="Times New Roman"/>
                <a:cs typeface="Times New Roman"/>
              </a:rPr>
              <a:t>=5.4). This determined that gender is a moderating variable. </a:t>
            </a:r>
            <a:endParaRPr lang="en-US" altLang="en-US" sz="3200" dirty="0">
              <a:solidFill>
                <a:srgbClr val="000000"/>
              </a:solidFill>
              <a:latin typeface="Times New Roman" panose="02020603050405020304" pitchFamily="18" charset="0"/>
              <a:cs typeface="Times New Roman" panose="02020603050405020304" pitchFamily="18" charset="0"/>
            </a:endParaRPr>
          </a:p>
        </p:txBody>
      </p:sp>
      <p:sp>
        <p:nvSpPr>
          <p:cNvPr id="5139" name="TextBox 41">
            <a:extLst>
              <a:ext uri="{FF2B5EF4-FFF2-40B4-BE49-F238E27FC236}">
                <a16:creationId xmlns:a16="http://schemas.microsoft.com/office/drawing/2014/main" id="{F0935A0C-FC0B-1CC9-41A4-0D4E9ED84C22}"/>
              </a:ext>
            </a:extLst>
          </p:cNvPr>
          <p:cNvSpPr txBox="1">
            <a:spLocks noChangeArrowheads="1"/>
          </p:cNvSpPr>
          <p:nvPr/>
        </p:nvSpPr>
        <p:spPr bwMode="auto">
          <a:xfrm>
            <a:off x="21312982" y="24221681"/>
            <a:ext cx="11607800" cy="8100513"/>
          </a:xfrm>
          <a:prstGeom prst="rect">
            <a:avLst/>
          </a:prstGeom>
          <a:solidFill>
            <a:srgbClr val="D7C3D5"/>
          </a:solidFill>
          <a:ln w="127000">
            <a:solidFill>
              <a:schemeClr val="tx1"/>
            </a:solidFill>
            <a:miter lim="800000"/>
            <a:headEnd/>
            <a:tailEnd/>
          </a:ln>
        </p:spPr>
        <p:txBody>
          <a:bodyPr wrap="square" lIns="91411" tIns="45701" rIns="91411" bIns="45701">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sz="1000" dirty="0">
              <a:latin typeface="Arial Narrow" panose="020B0606020202030204" pitchFamily="34" charset="0"/>
            </a:endParaRPr>
          </a:p>
          <a:p>
            <a:pPr eaLnBrk="1" hangingPunct="1">
              <a:spcBef>
                <a:spcPct val="0"/>
              </a:spcBef>
              <a:buFontTx/>
              <a:buNone/>
            </a:pPr>
            <a:endParaRPr lang="en-US" altLang="en-US" sz="1000" dirty="0">
              <a:latin typeface="Arial Narrow" panose="020B0606020202030204" pitchFamily="34" charset="0"/>
            </a:endParaRPr>
          </a:p>
          <a:p>
            <a:pPr eaLnBrk="1" hangingPunct="1">
              <a:spcBef>
                <a:spcPct val="0"/>
              </a:spcBef>
              <a:buFontTx/>
              <a:buNone/>
            </a:pPr>
            <a:endParaRPr lang="en-US" altLang="en-US" sz="1000" dirty="0">
              <a:latin typeface="Arial Narrow" panose="020B0606020202030204" pitchFamily="34" charset="0"/>
            </a:endParaRPr>
          </a:p>
          <a:p>
            <a:pPr eaLnBrk="1" hangingPunct="1">
              <a:spcBef>
                <a:spcPct val="0"/>
              </a:spcBef>
              <a:buFontTx/>
              <a:buNone/>
            </a:pPr>
            <a:endParaRPr lang="en-US" altLang="en-US" sz="1000" dirty="0">
              <a:latin typeface="Arial Narrow" panose="020B0606020202030204" pitchFamily="34" charset="0"/>
            </a:endParaRPr>
          </a:p>
          <a:p>
            <a:pPr eaLnBrk="1" hangingPunct="1">
              <a:spcBef>
                <a:spcPct val="0"/>
              </a:spcBef>
              <a:buFontTx/>
              <a:buNone/>
            </a:pPr>
            <a:endParaRPr lang="en-US" altLang="en-US" sz="1000"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lnSpc>
                <a:spcPts val="6000"/>
              </a:lnSpc>
              <a:spcBef>
                <a:spcPct val="0"/>
              </a:spcBef>
              <a:buFontTx/>
              <a:buNone/>
            </a:pPr>
            <a:r>
              <a:rPr lang="en-US" altLang="en-US" sz="3200" b="1" i="1" dirty="0">
                <a:latin typeface="Arial Narrow" panose="020B0606020202030204" pitchFamily="34" charset="0"/>
              </a:rPr>
              <a:t>  Figure 2. </a:t>
            </a:r>
            <a:r>
              <a:rPr lang="en-US" altLang="en-US" sz="3200" b="1" dirty="0">
                <a:latin typeface="Arial Narrow" panose="020B0606020202030204" pitchFamily="34" charset="0"/>
              </a:rPr>
              <a:t>Correlation between languages spoken and becoming upset and angry easily at one’s children for both males and females.</a:t>
            </a:r>
          </a:p>
        </p:txBody>
      </p:sp>
      <p:sp>
        <p:nvSpPr>
          <p:cNvPr id="5140" name="Text Box 2">
            <a:extLst>
              <a:ext uri="{FF2B5EF4-FFF2-40B4-BE49-F238E27FC236}">
                <a16:creationId xmlns:a16="http://schemas.microsoft.com/office/drawing/2014/main" id="{929A445B-5DE9-AE3C-5A5D-3A4CA4509CC6}"/>
              </a:ext>
            </a:extLst>
          </p:cNvPr>
          <p:cNvSpPr txBox="1">
            <a:spLocks noChangeArrowheads="1"/>
          </p:cNvSpPr>
          <p:nvPr/>
        </p:nvSpPr>
        <p:spPr bwMode="auto">
          <a:xfrm>
            <a:off x="33034288" y="7162800"/>
            <a:ext cx="9825037" cy="10960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59822" tIns="359822" rIns="359822" bIns="359822" anchor="t">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marL="457200" indent="-457200">
              <a:spcBef>
                <a:spcPct val="0"/>
              </a:spcBef>
            </a:pPr>
            <a:r>
              <a:rPr lang="en-US" altLang="en-US" sz="3500" dirty="0">
                <a:solidFill>
                  <a:srgbClr val="000000"/>
                </a:solidFill>
                <a:latin typeface="Times New Roman"/>
                <a:cs typeface="Times New Roman"/>
              </a:rPr>
              <a:t>The results of this study suggests that there is a possible correlation between being multilingual and having domineering personality traits.</a:t>
            </a:r>
          </a:p>
          <a:p>
            <a:pPr marL="457200" indent="-457200">
              <a:spcBef>
                <a:spcPct val="0"/>
              </a:spcBef>
            </a:pPr>
            <a:r>
              <a:rPr lang="en-US" altLang="en-US" sz="3500" dirty="0">
                <a:solidFill>
                  <a:srgbClr val="000000"/>
                </a:solidFill>
                <a:latin typeface="Times New Roman"/>
                <a:cs typeface="Times New Roman"/>
              </a:rPr>
              <a:t>There is a definite association that being multilingual at home may strain parent-child relationships. </a:t>
            </a:r>
            <a:endParaRPr lang="en-US" altLang="en-US" sz="3500" dirty="0">
              <a:solidFill>
                <a:srgbClr val="000000"/>
              </a:solidFill>
              <a:latin typeface="Times New Roman" panose="02020603050405020304" pitchFamily="18" charset="0"/>
              <a:cs typeface="Times New Roman" panose="02020603050405020304" pitchFamily="18" charset="0"/>
            </a:endParaRPr>
          </a:p>
          <a:p>
            <a:pPr marL="457200" indent="-457200">
              <a:spcBef>
                <a:spcPct val="0"/>
              </a:spcBef>
            </a:pPr>
            <a:r>
              <a:rPr lang="en-US" altLang="en-US" sz="3500" dirty="0">
                <a:solidFill>
                  <a:srgbClr val="000000"/>
                </a:solidFill>
                <a:latin typeface="Times New Roman"/>
                <a:cs typeface="Times New Roman"/>
              </a:rPr>
              <a:t>There is a difference between men and women; females who are multilingual have a greater chance of becoming upset and angry.</a:t>
            </a:r>
          </a:p>
          <a:p>
            <a:pPr marL="457200" indent="-457200">
              <a:spcBef>
                <a:spcPct val="0"/>
              </a:spcBef>
            </a:pPr>
            <a:r>
              <a:rPr lang="en-US" altLang="en-US" sz="3500" dirty="0">
                <a:solidFill>
                  <a:srgbClr val="000000"/>
                </a:solidFill>
                <a:latin typeface="Times New Roman"/>
                <a:cs typeface="Times New Roman"/>
              </a:rPr>
              <a:t>These findings can be used in the real world to find parents who may be struggling with these circumstances and provide them with emotional help should they want it. </a:t>
            </a:r>
            <a:endParaRPr lang="en-US" altLang="en-US" sz="3500" dirty="0">
              <a:solidFill>
                <a:srgbClr val="000000"/>
              </a:solidFill>
              <a:latin typeface="Times New Roman" panose="02020603050405020304" pitchFamily="18" charset="0"/>
              <a:cs typeface="Times New Roman" panose="02020603050405020304" pitchFamily="18" charset="0"/>
            </a:endParaRPr>
          </a:p>
          <a:p>
            <a:pPr marL="457200" indent="-457200">
              <a:spcBef>
                <a:spcPct val="0"/>
              </a:spcBef>
            </a:pPr>
            <a:r>
              <a:rPr lang="en-US" altLang="en-US" sz="3500" dirty="0">
                <a:solidFill>
                  <a:srgbClr val="000000"/>
                </a:solidFill>
                <a:latin typeface="Times New Roman"/>
                <a:cs typeface="Times New Roman"/>
              </a:rPr>
              <a:t>Counselors may find this information useful to formulate new knowledge of and better help this group of people.</a:t>
            </a:r>
          </a:p>
          <a:p>
            <a:pPr marL="457200" indent="-457200">
              <a:spcBef>
                <a:spcPct val="0"/>
              </a:spcBef>
            </a:pPr>
            <a:r>
              <a:rPr lang="en-US" altLang="en-US" sz="3500" dirty="0">
                <a:latin typeface="Times New Roman" panose="02020603050405020304" pitchFamily="18" charset="0"/>
                <a:cs typeface="Times New Roman" panose="02020603050405020304" pitchFamily="18" charset="0"/>
              </a:rPr>
              <a:t>Future research could determine why stress levels of multilingual parents are higher than those who speak one language.</a:t>
            </a:r>
          </a:p>
        </p:txBody>
      </p:sp>
      <p:sp>
        <p:nvSpPr>
          <p:cNvPr id="5141" name="TextBox 41">
            <a:extLst>
              <a:ext uri="{FF2B5EF4-FFF2-40B4-BE49-F238E27FC236}">
                <a16:creationId xmlns:a16="http://schemas.microsoft.com/office/drawing/2014/main" id="{C6AC13DA-0A0E-01DB-590C-18FFF33FF8E1}"/>
              </a:ext>
            </a:extLst>
          </p:cNvPr>
          <p:cNvSpPr txBox="1">
            <a:spLocks noChangeArrowheads="1"/>
          </p:cNvSpPr>
          <p:nvPr/>
        </p:nvSpPr>
        <p:spPr bwMode="auto">
          <a:xfrm>
            <a:off x="10927077" y="24175850"/>
            <a:ext cx="9832182" cy="8218109"/>
          </a:xfrm>
          <a:prstGeom prst="rect">
            <a:avLst/>
          </a:prstGeom>
          <a:solidFill>
            <a:srgbClr val="D7C3D5"/>
          </a:solidFill>
          <a:ln w="127000">
            <a:solidFill>
              <a:schemeClr val="tx1"/>
            </a:solidFill>
            <a:miter lim="800000"/>
            <a:headEnd/>
            <a:tailEnd/>
          </a:ln>
        </p:spPr>
        <p:txBody>
          <a:bodyPr wrap="square" lIns="91411" tIns="45701" rIns="91411" bIns="45701">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spcBef>
                <a:spcPct val="0"/>
              </a:spcBef>
              <a:buFontTx/>
              <a:buNone/>
            </a:pPr>
            <a:endParaRPr lang="en-US" altLang="en-US" dirty="0">
              <a:latin typeface="Arial Narrow" panose="020B0606020202030204" pitchFamily="34" charset="0"/>
            </a:endParaRPr>
          </a:p>
          <a:p>
            <a:pPr eaLnBrk="1" hangingPunct="1">
              <a:lnSpc>
                <a:spcPts val="6000"/>
              </a:lnSpc>
              <a:spcBef>
                <a:spcPct val="0"/>
              </a:spcBef>
              <a:buFontTx/>
              <a:buNone/>
            </a:pPr>
            <a:r>
              <a:rPr lang="en-US" altLang="en-US" sz="3200" b="1" i="1" dirty="0">
                <a:latin typeface="Arial Narrow" panose="020B0606020202030204" pitchFamily="34" charset="0"/>
              </a:rPr>
              <a:t>  </a:t>
            </a:r>
            <a:r>
              <a:rPr lang="en-US" altLang="en-US" sz="3000" b="1" i="1" dirty="0">
                <a:latin typeface="Arial Narrow" panose="020B0606020202030204" pitchFamily="34" charset="0"/>
              </a:rPr>
              <a:t>Figure 1. Correlation between languages spoken and becoming upset and angry easily at one’s children. </a:t>
            </a:r>
            <a:endParaRPr lang="en-US" altLang="en-US" sz="3000" b="1" dirty="0">
              <a:latin typeface="Arial Narrow" panose="020B0606020202030204" pitchFamily="34" charset="0"/>
            </a:endParaRPr>
          </a:p>
        </p:txBody>
      </p:sp>
      <p:pic>
        <p:nvPicPr>
          <p:cNvPr id="5142" name="Picture 29" descr="Passion-Driven Statistics">
            <a:extLst>
              <a:ext uri="{FF2B5EF4-FFF2-40B4-BE49-F238E27FC236}">
                <a16:creationId xmlns:a16="http://schemas.microsoft.com/office/drawing/2014/main" id="{91EF72FC-3DE0-FFDF-5C93-08A5EBF905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13800" y="30206256"/>
            <a:ext cx="8035926" cy="210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3" name="Picture 31" descr="Add Health">
            <a:extLst>
              <a:ext uri="{FF2B5EF4-FFF2-40B4-BE49-F238E27FC236}">
                <a16:creationId xmlns:a16="http://schemas.microsoft.com/office/drawing/2014/main" id="{F202F7C7-20EC-C06E-409B-DCD871F10D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39885" y="3481625"/>
            <a:ext cx="8248650"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4" name="Picture 1">
            <a:extLst>
              <a:ext uri="{FF2B5EF4-FFF2-40B4-BE49-F238E27FC236}">
                <a16:creationId xmlns:a16="http://schemas.microsoft.com/office/drawing/2014/main" id="{F6373339-A834-2F22-AC32-F86782ED4BD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8019" y="2501900"/>
            <a:ext cx="651033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B29A64F-DD96-605C-F07F-DCA10BFF3DA6}"/>
              </a:ext>
            </a:extLst>
          </p:cNvPr>
          <p:cNvSpPr txBox="1"/>
          <p:nvPr/>
        </p:nvSpPr>
        <p:spPr>
          <a:xfrm>
            <a:off x="704850" y="12302465"/>
            <a:ext cx="10347325" cy="13803779"/>
          </a:xfrm>
          <a:prstGeom prst="rect">
            <a:avLst/>
          </a:prstGeom>
          <a:noFill/>
        </p:spPr>
        <p:txBody>
          <a:bodyPr wrap="square" lIns="91440" tIns="45720" rIns="91440" bIns="45720" rtlCol="0" anchor="t">
            <a:spAutoFit/>
          </a:bodyPr>
          <a:lstStyle/>
          <a:p>
            <a:r>
              <a:rPr lang="en-US" sz="3300" dirty="0">
                <a:latin typeface="Times New Roman"/>
                <a:ea typeface="Tahoma"/>
                <a:cs typeface="Times New Roman"/>
              </a:rPr>
              <a:t>According to Gosselin-Lavoie and Armand (2019), children who speak the school language more often than their home language are more likely to learn their home language more fluently. This change helps encourage and positively influence families of the child learning the school language. Children who learn another language typically do so to fit in within social groups, to conform, and are enticed through socio-political influences.</a:t>
            </a:r>
          </a:p>
          <a:p>
            <a:endParaRPr lang="en-US" sz="3300" dirty="0">
              <a:latin typeface="Times New Roman" panose="02020603050405020304" pitchFamily="18" charset="0"/>
              <a:ea typeface="Tahoma" panose="020B0604030504040204" pitchFamily="34" charset="0"/>
              <a:cs typeface="Times New Roman" panose="02020603050405020304" pitchFamily="18" charset="0"/>
            </a:endParaRPr>
          </a:p>
          <a:p>
            <a:r>
              <a:rPr lang="en-US" sz="3300" dirty="0">
                <a:latin typeface="Times New Roman"/>
                <a:ea typeface="Tahoma"/>
                <a:cs typeface="Times New Roman"/>
              </a:rPr>
              <a:t>According to Lopez and Shen (2021), children who have a higher-grade point average, are bilingual, and have a decent relationship with their parents possess higher self-esteem and a decrease of social problems at school. Likewise, bilingualism can decrease the effects of social discrimination. However, children who endure conflicts with their parents tend to have lower self-esteem.  </a:t>
            </a:r>
          </a:p>
          <a:p>
            <a:endParaRPr lang="en-US" sz="3300" dirty="0">
              <a:latin typeface="Times New Roman" panose="02020603050405020304" pitchFamily="18" charset="0"/>
              <a:ea typeface="Tahoma" panose="020B0604030504040204" pitchFamily="34" charset="0"/>
              <a:cs typeface="Times New Roman" panose="02020603050405020304" pitchFamily="18" charset="0"/>
            </a:endParaRPr>
          </a:p>
          <a:p>
            <a:r>
              <a:rPr lang="en-US" sz="3300" dirty="0">
                <a:latin typeface="Times New Roman"/>
                <a:ea typeface="Tahoma"/>
                <a:cs typeface="Times New Roman"/>
              </a:rPr>
              <a:t>According to Rodriguez (2008), many parents that are Hispanic or have Spanish origins tend to expressive more negative emotions than other cultural familial groups. Hispanic people may use parent dissatisfaction as a reason for disciplinary parenting. However, high school graduates of all cultural backgrounds felt better about their parenting skills, received lower child-abuse scores, and had more social and economic support resources. Yet, parents who tend to express anger more often tend to show higher risk for child-abuse tendencies.</a:t>
            </a:r>
          </a:p>
        </p:txBody>
      </p:sp>
      <p:sp>
        <p:nvSpPr>
          <p:cNvPr id="3" name="TextBox 2">
            <a:extLst>
              <a:ext uri="{FF2B5EF4-FFF2-40B4-BE49-F238E27FC236}">
                <a16:creationId xmlns:a16="http://schemas.microsoft.com/office/drawing/2014/main" id="{4422E29C-D72C-99C0-5DD2-A08B45224FB1}"/>
              </a:ext>
            </a:extLst>
          </p:cNvPr>
          <p:cNvSpPr txBox="1"/>
          <p:nvPr/>
        </p:nvSpPr>
        <p:spPr>
          <a:xfrm>
            <a:off x="609599" y="27939794"/>
            <a:ext cx="10058402" cy="5416868"/>
          </a:xfrm>
          <a:prstGeom prst="rect">
            <a:avLst/>
          </a:prstGeom>
          <a:noFill/>
        </p:spPr>
        <p:txBody>
          <a:bodyPr wrap="square" rtlCol="0">
            <a:spAutoFit/>
          </a:bodyPr>
          <a:lstStyle/>
          <a:p>
            <a:r>
              <a:rPr lang="en-US" altLang="en-US" sz="3600" b="1" dirty="0">
                <a:solidFill>
                  <a:srgbClr val="000000"/>
                </a:solidFill>
                <a:latin typeface="+mn-lt"/>
                <a:cs typeface="Times New Roman" panose="02020603050405020304" pitchFamily="18" charset="0"/>
              </a:rPr>
              <a:t>Sample</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This project utilized secondary data analysis to answer the research questions. The data was drawn from a publicly available sample of respondents from Wave IV of the National Longitudinal Study of Adolescent to Adult Health (Add Health). Add Health is a nationally representative sample of adults living in all 50 states of the United States. Wave IV was collected in 2008 and contains 5,114 respondents aged 25-34 years. Of those, 46% are male and 54% are female. The race breakdown includes approximately 72% white, 24% black or African American, 1% American Indian or Alaska Native, and 3% Asian or Pacific Islander. </a:t>
            </a:r>
          </a:p>
          <a:p>
            <a:pPr>
              <a:spcBef>
                <a:spcPct val="0"/>
              </a:spcBef>
              <a:buNone/>
            </a:pPr>
            <a:endParaRPr lang="en-US" altLang="en-US" sz="3200" b="1" dirty="0">
              <a:solidFill>
                <a:srgbClr val="000000"/>
              </a:solidFill>
              <a:cs typeface="Arial" panose="020B0604020202020204" pitchFamily="34" charset="0"/>
            </a:endParaRPr>
          </a:p>
        </p:txBody>
      </p:sp>
      <p:sp>
        <p:nvSpPr>
          <p:cNvPr id="4" name="Text Box 410">
            <a:extLst>
              <a:ext uri="{FF2B5EF4-FFF2-40B4-BE49-F238E27FC236}">
                <a16:creationId xmlns:a16="http://schemas.microsoft.com/office/drawing/2014/main" id="{D74EDC15-9083-E5B9-2528-0D3F0D9962BE}"/>
              </a:ext>
            </a:extLst>
          </p:cNvPr>
          <p:cNvSpPr txBox="1">
            <a:spLocks noChangeArrowheads="1"/>
          </p:cNvSpPr>
          <p:nvPr/>
        </p:nvSpPr>
        <p:spPr bwMode="auto">
          <a:xfrm>
            <a:off x="11408901" y="5667019"/>
            <a:ext cx="9982200" cy="11080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38" tIns="45605" rIns="91238" bIns="45605">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lgn="ctr">
              <a:spcBef>
                <a:spcPct val="50000"/>
              </a:spcBef>
              <a:buFontTx/>
              <a:buNone/>
            </a:pPr>
            <a:r>
              <a:rPr lang="en-US" altLang="en-US" sz="6600" b="1" dirty="0">
                <a:solidFill>
                  <a:srgbClr val="F8F8F8"/>
                </a:solidFill>
                <a:latin typeface="Book Antiqua" panose="02040602050305030304" pitchFamily="18" charset="0"/>
              </a:rPr>
              <a:t>Method</a:t>
            </a:r>
          </a:p>
        </p:txBody>
      </p:sp>
      <p:pic>
        <p:nvPicPr>
          <p:cNvPr id="6" name="Picture 5">
            <a:extLst>
              <a:ext uri="{FF2B5EF4-FFF2-40B4-BE49-F238E27FC236}">
                <a16:creationId xmlns:a16="http://schemas.microsoft.com/office/drawing/2014/main" id="{EC5D36A7-3614-A4AE-5CBD-7BA87A244329}"/>
              </a:ext>
            </a:extLst>
          </p:cNvPr>
          <p:cNvPicPr>
            <a:picLocks noChangeAspect="1"/>
          </p:cNvPicPr>
          <p:nvPr/>
        </p:nvPicPr>
        <p:blipFill>
          <a:blip r:embed="rId6"/>
          <a:stretch>
            <a:fillRect/>
          </a:stretch>
        </p:blipFill>
        <p:spPr>
          <a:xfrm>
            <a:off x="21384072" y="24280489"/>
            <a:ext cx="11536709" cy="6504311"/>
          </a:xfrm>
          <a:prstGeom prst="rect">
            <a:avLst/>
          </a:prstGeom>
        </p:spPr>
      </p:pic>
      <p:pic>
        <p:nvPicPr>
          <p:cNvPr id="11" name="Picture 10">
            <a:extLst>
              <a:ext uri="{FF2B5EF4-FFF2-40B4-BE49-F238E27FC236}">
                <a16:creationId xmlns:a16="http://schemas.microsoft.com/office/drawing/2014/main" id="{BC7BD351-BC85-3849-6396-869E18BA6641}"/>
              </a:ext>
            </a:extLst>
          </p:cNvPr>
          <p:cNvPicPr>
            <a:picLocks noChangeAspect="1"/>
          </p:cNvPicPr>
          <p:nvPr/>
        </p:nvPicPr>
        <p:blipFill>
          <a:blip r:embed="rId7"/>
          <a:stretch>
            <a:fillRect/>
          </a:stretch>
        </p:blipFill>
        <p:spPr>
          <a:xfrm>
            <a:off x="10970418" y="24256232"/>
            <a:ext cx="9756258" cy="6528568"/>
          </a:xfrm>
          <a:prstGeom prst="rect">
            <a:avLst/>
          </a:prstGeom>
        </p:spPr>
      </p:pic>
    </p:spTree>
  </p:cSld>
  <p:clrMapOvr>
    <a:masterClrMapping/>
  </p:clrMapOvr>
</p:sld>
</file>

<file path=ppt/theme/theme1.xml><?xml version="1.0" encoding="utf-8"?>
<a:theme xmlns:a="http://schemas.openxmlformats.org/drawingml/2006/main" name="Custom Design">
  <a:themeElements>
    <a:clrScheme name="Custom 6">
      <a:dk1>
        <a:srgbClr val="320033"/>
      </a:dk1>
      <a:lt1>
        <a:srgbClr val="CF9860"/>
      </a:lt1>
      <a:dk2>
        <a:srgbClr val="000000"/>
      </a:dk2>
      <a:lt2>
        <a:srgbClr val="808080"/>
      </a:lt2>
      <a:accent1>
        <a:srgbClr val="FFFFCF"/>
      </a:accent1>
      <a:accent2>
        <a:srgbClr val="320033"/>
      </a:accent2>
      <a:accent3>
        <a:srgbClr val="E4CAB6"/>
      </a:accent3>
      <a:accent4>
        <a:srgbClr val="512700"/>
      </a:accent4>
      <a:accent5>
        <a:srgbClr val="FFFFE4"/>
      </a:accent5>
      <a:accent6>
        <a:srgbClr val="320033"/>
      </a:accent6>
      <a:hlink>
        <a:srgbClr val="C21414"/>
      </a:hlink>
      <a:folHlink>
        <a:srgbClr val="660066"/>
      </a:folHlink>
    </a:clrScheme>
    <a:fontScheme name="Custom Design">
      <a:majorFont>
        <a:latin typeface="Arial Black"/>
        <a:ea typeface=""/>
        <a:cs typeface=""/>
      </a:majorFont>
      <a:minorFont>
        <a:latin typeface="Arial"/>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19535</TotalTime>
  <Words>1223</Words>
  <Application>Microsoft Office PowerPoint</Application>
  <PresentationFormat>Custom</PresentationFormat>
  <Paragraphs>86</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Arial Black</vt:lpstr>
      <vt:lpstr>Arial Narrow</vt:lpstr>
      <vt:lpstr>Book Antiqua</vt:lpstr>
      <vt:lpstr>Times New Roman</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Irons, Emily M.</cp:lastModifiedBy>
  <cp:revision>505</cp:revision>
  <cp:lastPrinted>2013-11-05T13:11:51Z</cp:lastPrinted>
  <dcterms:created xsi:type="dcterms:W3CDTF">2005-05-18T01:24:28Z</dcterms:created>
  <dcterms:modified xsi:type="dcterms:W3CDTF">2023-09-11T01:54:21Z</dcterms:modified>
  <cp:category>Powerpoint poster templates</cp:category>
</cp:coreProperties>
</file>